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8" r:id="rId7"/>
    <p:sldId id="260" r:id="rId8"/>
    <p:sldId id="264" r:id="rId9"/>
    <p:sldId id="266" r:id="rId10"/>
    <p:sldId id="267" r:id="rId11"/>
    <p:sldId id="270" r:id="rId12"/>
    <p:sldId id="272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940C2-86A5-49CB-995D-BCB1DC90008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FBDD5-F200-44E4-BE0F-65C44FF62A44}">
      <dgm:prSet/>
      <dgm:spPr/>
      <dgm:t>
        <a:bodyPr/>
        <a:lstStyle/>
        <a:p>
          <a:r>
            <a:rPr lang="en-US" dirty="0"/>
            <a:t>Step 1</a:t>
          </a:r>
        </a:p>
      </dgm:t>
    </dgm:pt>
    <dgm:pt modelId="{179A3DFE-CF54-4553-A223-72ECBA723C84}" type="parTrans" cxnId="{E5231EA9-0341-48B9-9305-CBEAD4C97451}">
      <dgm:prSet/>
      <dgm:spPr/>
      <dgm:t>
        <a:bodyPr/>
        <a:lstStyle/>
        <a:p>
          <a:endParaRPr lang="en-US"/>
        </a:p>
      </dgm:t>
    </dgm:pt>
    <dgm:pt modelId="{442295EC-6923-452F-AF20-679B189620DD}" type="sibTrans" cxnId="{E5231EA9-0341-48B9-9305-CBEAD4C97451}">
      <dgm:prSet/>
      <dgm:spPr/>
      <dgm:t>
        <a:bodyPr/>
        <a:lstStyle/>
        <a:p>
          <a:endParaRPr lang="en-US"/>
        </a:p>
      </dgm:t>
    </dgm:pt>
    <dgm:pt modelId="{15D5B4DF-74E7-4CE6-AF8D-8DA58F27A011}">
      <dgm:prSet custT="1"/>
      <dgm:spPr/>
      <dgm:t>
        <a:bodyPr/>
        <a:lstStyle/>
        <a:p>
          <a:r>
            <a:rPr lang="en-US" sz="1600" dirty="0"/>
            <a:t>Create an account at www.shopwithscrip.com (Enrollment Code 97793EDF1676L)</a:t>
          </a:r>
        </a:p>
      </dgm:t>
    </dgm:pt>
    <dgm:pt modelId="{E5FF3BEE-ABEC-4104-899C-5B67EF3EA76E}" type="parTrans" cxnId="{7BE3F1AA-66DA-4979-AC4C-B871A76FFF20}">
      <dgm:prSet/>
      <dgm:spPr/>
      <dgm:t>
        <a:bodyPr/>
        <a:lstStyle/>
        <a:p>
          <a:endParaRPr lang="en-US"/>
        </a:p>
      </dgm:t>
    </dgm:pt>
    <dgm:pt modelId="{C5F0F328-2DE6-4064-8E75-513427B99966}" type="sibTrans" cxnId="{7BE3F1AA-66DA-4979-AC4C-B871A76FFF20}">
      <dgm:prSet/>
      <dgm:spPr/>
      <dgm:t>
        <a:bodyPr/>
        <a:lstStyle/>
        <a:p>
          <a:endParaRPr lang="en-US"/>
        </a:p>
      </dgm:t>
    </dgm:pt>
    <dgm:pt modelId="{DD7E4592-25AA-40C2-B970-0C42CA10142F}">
      <dgm:prSet/>
      <dgm:spPr/>
      <dgm:t>
        <a:bodyPr/>
        <a:lstStyle/>
        <a:p>
          <a:r>
            <a:rPr lang="en-US"/>
            <a:t>Step 2</a:t>
          </a:r>
        </a:p>
      </dgm:t>
    </dgm:pt>
    <dgm:pt modelId="{945AA7EB-8313-45D1-B16D-502742F53640}" type="parTrans" cxnId="{23410CC1-1318-46AB-AD12-B80824E1A38B}">
      <dgm:prSet/>
      <dgm:spPr/>
      <dgm:t>
        <a:bodyPr/>
        <a:lstStyle/>
        <a:p>
          <a:endParaRPr lang="en-US"/>
        </a:p>
      </dgm:t>
    </dgm:pt>
    <dgm:pt modelId="{420AC843-9A24-4366-BD91-4DC727E6F4E8}" type="sibTrans" cxnId="{23410CC1-1318-46AB-AD12-B80824E1A38B}">
      <dgm:prSet/>
      <dgm:spPr/>
      <dgm:t>
        <a:bodyPr/>
        <a:lstStyle/>
        <a:p>
          <a:endParaRPr lang="en-US"/>
        </a:p>
      </dgm:t>
    </dgm:pt>
    <dgm:pt modelId="{047CC354-B393-481B-9C03-C964076C4C51}">
      <dgm:prSet/>
      <dgm:spPr/>
      <dgm:t>
        <a:bodyPr/>
        <a:lstStyle/>
        <a:p>
          <a:r>
            <a:rPr lang="en-US" dirty="0"/>
            <a:t>Add your bank account or credit card</a:t>
          </a:r>
        </a:p>
      </dgm:t>
    </dgm:pt>
    <dgm:pt modelId="{2277D8EE-F926-46B8-A63A-1008C93DEA14}" type="parTrans" cxnId="{9C2E15A3-F693-434A-B18B-13000700F764}">
      <dgm:prSet/>
      <dgm:spPr/>
      <dgm:t>
        <a:bodyPr/>
        <a:lstStyle/>
        <a:p>
          <a:endParaRPr lang="en-US"/>
        </a:p>
      </dgm:t>
    </dgm:pt>
    <dgm:pt modelId="{39631FAD-3767-4E6C-86AF-0AA084C5A6A3}" type="sibTrans" cxnId="{9C2E15A3-F693-434A-B18B-13000700F764}">
      <dgm:prSet/>
      <dgm:spPr/>
      <dgm:t>
        <a:bodyPr/>
        <a:lstStyle/>
        <a:p>
          <a:endParaRPr lang="en-US"/>
        </a:p>
      </dgm:t>
    </dgm:pt>
    <dgm:pt modelId="{B9191C95-F446-4B13-93E2-751C240A0804}">
      <dgm:prSet/>
      <dgm:spPr/>
      <dgm:t>
        <a:bodyPr/>
        <a:lstStyle/>
        <a:p>
          <a:r>
            <a:rPr lang="en-US"/>
            <a:t>Step 3</a:t>
          </a:r>
        </a:p>
      </dgm:t>
    </dgm:pt>
    <dgm:pt modelId="{0327449B-D382-4E83-8206-3FD6AA9BFE76}" type="parTrans" cxnId="{2BBA58DD-D553-460B-8281-D3D9CE92D02E}">
      <dgm:prSet/>
      <dgm:spPr/>
      <dgm:t>
        <a:bodyPr/>
        <a:lstStyle/>
        <a:p>
          <a:endParaRPr lang="en-US"/>
        </a:p>
      </dgm:t>
    </dgm:pt>
    <dgm:pt modelId="{6C0A1146-9754-42E9-9C96-B160D7F7939F}" type="sibTrans" cxnId="{2BBA58DD-D553-460B-8281-D3D9CE92D02E}">
      <dgm:prSet/>
      <dgm:spPr/>
      <dgm:t>
        <a:bodyPr/>
        <a:lstStyle/>
        <a:p>
          <a:endParaRPr lang="en-US"/>
        </a:p>
      </dgm:t>
    </dgm:pt>
    <dgm:pt modelId="{CA40278B-BF01-454B-AE47-CEBD48DD407C}">
      <dgm:prSet/>
      <dgm:spPr/>
      <dgm:t>
        <a:bodyPr/>
        <a:lstStyle/>
        <a:p>
          <a:r>
            <a:rPr lang="en-US" dirty="0"/>
            <a:t>Download the </a:t>
          </a:r>
          <a:r>
            <a:rPr lang="en-US" dirty="0" err="1"/>
            <a:t>RaiseRight</a:t>
          </a:r>
          <a:r>
            <a:rPr lang="en-US" dirty="0"/>
            <a:t> App</a:t>
          </a:r>
        </a:p>
      </dgm:t>
    </dgm:pt>
    <dgm:pt modelId="{BFCBBB12-99B5-4940-A91F-86AF7F16C751}" type="parTrans" cxnId="{E99D5886-1F21-476C-8359-D5713DDC75ED}">
      <dgm:prSet/>
      <dgm:spPr/>
      <dgm:t>
        <a:bodyPr/>
        <a:lstStyle/>
        <a:p>
          <a:endParaRPr lang="en-US"/>
        </a:p>
      </dgm:t>
    </dgm:pt>
    <dgm:pt modelId="{F2B17BDD-6956-4397-A500-95D5441D7EAC}" type="sibTrans" cxnId="{E99D5886-1F21-476C-8359-D5713DDC75ED}">
      <dgm:prSet/>
      <dgm:spPr/>
      <dgm:t>
        <a:bodyPr/>
        <a:lstStyle/>
        <a:p>
          <a:endParaRPr lang="en-US"/>
        </a:p>
      </dgm:t>
    </dgm:pt>
    <dgm:pt modelId="{A23CBBF4-9DDB-47C3-9B57-1A5BB9320ABC}">
      <dgm:prSet/>
      <dgm:spPr/>
      <dgm:t>
        <a:bodyPr/>
        <a:lstStyle/>
        <a:p>
          <a:r>
            <a:rPr lang="en-US"/>
            <a:t>Step 4</a:t>
          </a:r>
        </a:p>
      </dgm:t>
    </dgm:pt>
    <dgm:pt modelId="{E819F3EB-7383-4362-BA51-8BDD19B1B7E9}" type="parTrans" cxnId="{A776750E-018D-4C3E-9FEB-70863EDA86D8}">
      <dgm:prSet/>
      <dgm:spPr/>
      <dgm:t>
        <a:bodyPr/>
        <a:lstStyle/>
        <a:p>
          <a:endParaRPr lang="en-US"/>
        </a:p>
      </dgm:t>
    </dgm:pt>
    <dgm:pt modelId="{F2B2723A-4472-4F18-A658-A66A4E75D7C4}" type="sibTrans" cxnId="{A776750E-018D-4C3E-9FEB-70863EDA86D8}">
      <dgm:prSet/>
      <dgm:spPr/>
      <dgm:t>
        <a:bodyPr/>
        <a:lstStyle/>
        <a:p>
          <a:endParaRPr lang="en-US"/>
        </a:p>
      </dgm:t>
    </dgm:pt>
    <dgm:pt modelId="{60BF005B-6F32-44BC-B647-BD76500F9FC8}">
      <dgm:prSet/>
      <dgm:spPr/>
      <dgm:t>
        <a:bodyPr/>
        <a:lstStyle/>
        <a:p>
          <a:r>
            <a:rPr lang="en-US" dirty="0"/>
            <a:t>Shop over 700 stores and restaurants</a:t>
          </a:r>
        </a:p>
      </dgm:t>
    </dgm:pt>
    <dgm:pt modelId="{6ACBE3AC-1C49-48EE-9934-58C1BA6D6987}" type="parTrans" cxnId="{2D5C34F4-779B-46E9-87F5-C197DBCF7EEC}">
      <dgm:prSet/>
      <dgm:spPr/>
      <dgm:t>
        <a:bodyPr/>
        <a:lstStyle/>
        <a:p>
          <a:endParaRPr lang="en-US"/>
        </a:p>
      </dgm:t>
    </dgm:pt>
    <dgm:pt modelId="{953EB33F-240F-4848-BDF5-1CED98D53946}" type="sibTrans" cxnId="{2D5C34F4-779B-46E9-87F5-C197DBCF7EEC}">
      <dgm:prSet/>
      <dgm:spPr/>
      <dgm:t>
        <a:bodyPr/>
        <a:lstStyle/>
        <a:p>
          <a:endParaRPr lang="en-US"/>
        </a:p>
      </dgm:t>
    </dgm:pt>
    <dgm:pt modelId="{8057266D-C98E-43BC-AC20-C402E9CB2392}">
      <dgm:prSet/>
      <dgm:spPr/>
      <dgm:t>
        <a:bodyPr/>
        <a:lstStyle/>
        <a:p>
          <a:r>
            <a:rPr lang="en-US"/>
            <a:t>Step 5</a:t>
          </a:r>
        </a:p>
      </dgm:t>
    </dgm:pt>
    <dgm:pt modelId="{5422228A-9430-42FD-9160-CABF0AB448C5}" type="parTrans" cxnId="{7CAD3366-5EB7-4A94-B053-A2D9803AFD26}">
      <dgm:prSet/>
      <dgm:spPr/>
      <dgm:t>
        <a:bodyPr/>
        <a:lstStyle/>
        <a:p>
          <a:endParaRPr lang="en-US"/>
        </a:p>
      </dgm:t>
    </dgm:pt>
    <dgm:pt modelId="{17846D60-A103-4752-A86D-8713FC7920FB}" type="sibTrans" cxnId="{7CAD3366-5EB7-4A94-B053-A2D9803AFD26}">
      <dgm:prSet/>
      <dgm:spPr/>
      <dgm:t>
        <a:bodyPr/>
        <a:lstStyle/>
        <a:p>
          <a:endParaRPr lang="en-US"/>
        </a:p>
      </dgm:t>
    </dgm:pt>
    <dgm:pt modelId="{07E2C6D0-1FEE-4185-9C6E-975C2D3799B4}">
      <dgm:prSet/>
      <dgm:spPr/>
      <dgm:t>
        <a:bodyPr/>
        <a:lstStyle/>
        <a:p>
          <a:r>
            <a:rPr lang="en-US" dirty="0"/>
            <a:t>100% of monthly rebates paid to your student account</a:t>
          </a:r>
        </a:p>
      </dgm:t>
    </dgm:pt>
    <dgm:pt modelId="{0C8F570B-5D13-496B-9E43-6DE8FA23C321}" type="parTrans" cxnId="{80E14B87-816D-4E5D-92B4-24B0F0CFB5EB}">
      <dgm:prSet/>
      <dgm:spPr/>
      <dgm:t>
        <a:bodyPr/>
        <a:lstStyle/>
        <a:p>
          <a:endParaRPr lang="en-US"/>
        </a:p>
      </dgm:t>
    </dgm:pt>
    <dgm:pt modelId="{7A55CEBD-80D0-4A8C-840B-CBC2DAE6643D}" type="sibTrans" cxnId="{80E14B87-816D-4E5D-92B4-24B0F0CFB5EB}">
      <dgm:prSet/>
      <dgm:spPr/>
      <dgm:t>
        <a:bodyPr/>
        <a:lstStyle/>
        <a:p>
          <a:endParaRPr lang="en-US"/>
        </a:p>
      </dgm:t>
    </dgm:pt>
    <dgm:pt modelId="{8D69B4C8-16C1-4D0E-AED5-FD733A2E8AEE}" type="pres">
      <dgm:prSet presAssocID="{869940C2-86A5-49CB-995D-BCB1DC900084}" presName="Name0" presStyleCnt="0">
        <dgm:presLayoutVars>
          <dgm:dir/>
          <dgm:animLvl val="lvl"/>
          <dgm:resizeHandles val="exact"/>
        </dgm:presLayoutVars>
      </dgm:prSet>
      <dgm:spPr/>
    </dgm:pt>
    <dgm:pt modelId="{332C5306-937F-44D1-8905-90F7E927818F}" type="pres">
      <dgm:prSet presAssocID="{8057266D-C98E-43BC-AC20-C402E9CB2392}" presName="boxAndChildren" presStyleCnt="0"/>
      <dgm:spPr/>
    </dgm:pt>
    <dgm:pt modelId="{5CB353F2-B266-48CB-9B8F-051A5EA33BEE}" type="pres">
      <dgm:prSet presAssocID="{8057266D-C98E-43BC-AC20-C402E9CB2392}" presName="parentTextBox" presStyleLbl="alignNode1" presStyleIdx="0" presStyleCnt="5"/>
      <dgm:spPr/>
    </dgm:pt>
    <dgm:pt modelId="{E717101E-E815-421D-AF2E-DC8A5565B6F7}" type="pres">
      <dgm:prSet presAssocID="{8057266D-C98E-43BC-AC20-C402E9CB2392}" presName="descendantBox" presStyleLbl="bgAccFollowNode1" presStyleIdx="0" presStyleCnt="5"/>
      <dgm:spPr/>
    </dgm:pt>
    <dgm:pt modelId="{4C4E8EC4-0E1C-45D8-B122-B0A45F0F2192}" type="pres">
      <dgm:prSet presAssocID="{F2B2723A-4472-4F18-A658-A66A4E75D7C4}" presName="sp" presStyleCnt="0"/>
      <dgm:spPr/>
    </dgm:pt>
    <dgm:pt modelId="{179A2F60-668A-4635-A08D-79B54604529D}" type="pres">
      <dgm:prSet presAssocID="{A23CBBF4-9DDB-47C3-9B57-1A5BB9320ABC}" presName="arrowAndChildren" presStyleCnt="0"/>
      <dgm:spPr/>
    </dgm:pt>
    <dgm:pt modelId="{5E75EC66-03FF-4C89-B219-A0BFE62C538A}" type="pres">
      <dgm:prSet presAssocID="{A23CBBF4-9DDB-47C3-9B57-1A5BB9320ABC}" presName="parentTextArrow" presStyleLbl="node1" presStyleIdx="0" presStyleCnt="0"/>
      <dgm:spPr/>
    </dgm:pt>
    <dgm:pt modelId="{46B27418-521E-4A1C-B32C-4FA146B2C806}" type="pres">
      <dgm:prSet presAssocID="{A23CBBF4-9DDB-47C3-9B57-1A5BB9320ABC}" presName="arrow" presStyleLbl="alignNode1" presStyleIdx="1" presStyleCnt="5"/>
      <dgm:spPr/>
    </dgm:pt>
    <dgm:pt modelId="{D3F81A71-0DA6-4281-BDD7-127EC65F6783}" type="pres">
      <dgm:prSet presAssocID="{A23CBBF4-9DDB-47C3-9B57-1A5BB9320ABC}" presName="descendantArrow" presStyleLbl="bgAccFollowNode1" presStyleIdx="1" presStyleCnt="5"/>
      <dgm:spPr/>
    </dgm:pt>
    <dgm:pt modelId="{284E7FF6-A990-4EA7-93AE-0462A272F303}" type="pres">
      <dgm:prSet presAssocID="{6C0A1146-9754-42E9-9C96-B160D7F7939F}" presName="sp" presStyleCnt="0"/>
      <dgm:spPr/>
    </dgm:pt>
    <dgm:pt modelId="{3D50A037-3EE4-4B88-89FF-AB349D8F952B}" type="pres">
      <dgm:prSet presAssocID="{B9191C95-F446-4B13-93E2-751C240A0804}" presName="arrowAndChildren" presStyleCnt="0"/>
      <dgm:spPr/>
    </dgm:pt>
    <dgm:pt modelId="{DA4489BC-ACAF-4110-87DE-3D5FA5DF5B2C}" type="pres">
      <dgm:prSet presAssocID="{B9191C95-F446-4B13-93E2-751C240A0804}" presName="parentTextArrow" presStyleLbl="node1" presStyleIdx="0" presStyleCnt="0"/>
      <dgm:spPr/>
    </dgm:pt>
    <dgm:pt modelId="{414451BC-3DA2-48D9-A79B-1D6F90942EA9}" type="pres">
      <dgm:prSet presAssocID="{B9191C95-F446-4B13-93E2-751C240A0804}" presName="arrow" presStyleLbl="alignNode1" presStyleIdx="2" presStyleCnt="5"/>
      <dgm:spPr/>
    </dgm:pt>
    <dgm:pt modelId="{6D393F51-F96F-4EDF-A8AF-0750D02C3EBF}" type="pres">
      <dgm:prSet presAssocID="{B9191C95-F446-4B13-93E2-751C240A0804}" presName="descendantArrow" presStyleLbl="bgAccFollowNode1" presStyleIdx="2" presStyleCnt="5"/>
      <dgm:spPr/>
    </dgm:pt>
    <dgm:pt modelId="{357BD2BC-74C4-4065-927F-ABA0F18A33FE}" type="pres">
      <dgm:prSet presAssocID="{420AC843-9A24-4366-BD91-4DC727E6F4E8}" presName="sp" presStyleCnt="0"/>
      <dgm:spPr/>
    </dgm:pt>
    <dgm:pt modelId="{DEF0151B-2F2D-44AD-AC2E-0C06502694F0}" type="pres">
      <dgm:prSet presAssocID="{DD7E4592-25AA-40C2-B970-0C42CA10142F}" presName="arrowAndChildren" presStyleCnt="0"/>
      <dgm:spPr/>
    </dgm:pt>
    <dgm:pt modelId="{B0A1D015-336E-4CCA-A9B0-71D5C9143DBD}" type="pres">
      <dgm:prSet presAssocID="{DD7E4592-25AA-40C2-B970-0C42CA10142F}" presName="parentTextArrow" presStyleLbl="node1" presStyleIdx="0" presStyleCnt="0"/>
      <dgm:spPr/>
    </dgm:pt>
    <dgm:pt modelId="{56F4AE71-57D5-4D0E-9BF6-01654CEDEDBF}" type="pres">
      <dgm:prSet presAssocID="{DD7E4592-25AA-40C2-B970-0C42CA10142F}" presName="arrow" presStyleLbl="alignNode1" presStyleIdx="3" presStyleCnt="5"/>
      <dgm:spPr/>
    </dgm:pt>
    <dgm:pt modelId="{22DA5FD6-6FBB-4009-8D60-9FE1A21583A0}" type="pres">
      <dgm:prSet presAssocID="{DD7E4592-25AA-40C2-B970-0C42CA10142F}" presName="descendantArrow" presStyleLbl="bgAccFollowNode1" presStyleIdx="3" presStyleCnt="5"/>
      <dgm:spPr/>
    </dgm:pt>
    <dgm:pt modelId="{243EC9E9-BACE-40E5-9C00-93901C94A7A1}" type="pres">
      <dgm:prSet presAssocID="{442295EC-6923-452F-AF20-679B189620DD}" presName="sp" presStyleCnt="0"/>
      <dgm:spPr/>
    </dgm:pt>
    <dgm:pt modelId="{22578F92-9C28-488E-9D8A-7D70552685A3}" type="pres">
      <dgm:prSet presAssocID="{B87FBDD5-F200-44E4-BE0F-65C44FF62A44}" presName="arrowAndChildren" presStyleCnt="0"/>
      <dgm:spPr/>
    </dgm:pt>
    <dgm:pt modelId="{4E26D112-9C55-4FE8-B29A-2AD0FCF466F4}" type="pres">
      <dgm:prSet presAssocID="{B87FBDD5-F200-44E4-BE0F-65C44FF62A44}" presName="parentTextArrow" presStyleLbl="node1" presStyleIdx="0" presStyleCnt="0"/>
      <dgm:spPr/>
    </dgm:pt>
    <dgm:pt modelId="{2977AF0D-7720-4D12-B044-D74D9D407433}" type="pres">
      <dgm:prSet presAssocID="{B87FBDD5-F200-44E4-BE0F-65C44FF62A44}" presName="arrow" presStyleLbl="alignNode1" presStyleIdx="4" presStyleCnt="5"/>
      <dgm:spPr/>
    </dgm:pt>
    <dgm:pt modelId="{E6B66BF1-2852-4591-8AE1-432B301840DB}" type="pres">
      <dgm:prSet presAssocID="{B87FBDD5-F200-44E4-BE0F-65C44FF62A44}" presName="descendantArrow" presStyleLbl="bgAccFollowNode1" presStyleIdx="4" presStyleCnt="5"/>
      <dgm:spPr/>
    </dgm:pt>
  </dgm:ptLst>
  <dgm:cxnLst>
    <dgm:cxn modelId="{A776750E-018D-4C3E-9FEB-70863EDA86D8}" srcId="{869940C2-86A5-49CB-995D-BCB1DC900084}" destId="{A23CBBF4-9DDB-47C3-9B57-1A5BB9320ABC}" srcOrd="3" destOrd="0" parTransId="{E819F3EB-7383-4362-BA51-8BDD19B1B7E9}" sibTransId="{F2B2723A-4472-4F18-A658-A66A4E75D7C4}"/>
    <dgm:cxn modelId="{251D0218-4971-4DE7-8B63-3E58F5B3DFCB}" type="presOf" srcId="{869940C2-86A5-49CB-995D-BCB1DC900084}" destId="{8D69B4C8-16C1-4D0E-AED5-FD733A2E8AEE}" srcOrd="0" destOrd="0" presId="urn:microsoft.com/office/officeart/2016/7/layout/VerticalDownArrowProcess"/>
    <dgm:cxn modelId="{59BD8C1C-5D66-4648-8DB4-1CFF1CDF3AC8}" type="presOf" srcId="{CA40278B-BF01-454B-AE47-CEBD48DD407C}" destId="{6D393F51-F96F-4EDF-A8AF-0750D02C3EBF}" srcOrd="0" destOrd="0" presId="urn:microsoft.com/office/officeart/2016/7/layout/VerticalDownArrowProcess"/>
    <dgm:cxn modelId="{7CAD3366-5EB7-4A94-B053-A2D9803AFD26}" srcId="{869940C2-86A5-49CB-995D-BCB1DC900084}" destId="{8057266D-C98E-43BC-AC20-C402E9CB2392}" srcOrd="4" destOrd="0" parTransId="{5422228A-9430-42FD-9160-CABF0AB448C5}" sibTransId="{17846D60-A103-4752-A86D-8713FC7920FB}"/>
    <dgm:cxn modelId="{5FF8474D-BFBE-411A-92CA-1468E0B35B6F}" type="presOf" srcId="{DD7E4592-25AA-40C2-B970-0C42CA10142F}" destId="{56F4AE71-57D5-4D0E-9BF6-01654CEDEDBF}" srcOrd="1" destOrd="0" presId="urn:microsoft.com/office/officeart/2016/7/layout/VerticalDownArrowProcess"/>
    <dgm:cxn modelId="{97F71777-2689-4366-AA70-DC0F5D6DD04D}" type="presOf" srcId="{B9191C95-F446-4B13-93E2-751C240A0804}" destId="{414451BC-3DA2-48D9-A79B-1D6F90942EA9}" srcOrd="1" destOrd="0" presId="urn:microsoft.com/office/officeart/2016/7/layout/VerticalDownArrowProcess"/>
    <dgm:cxn modelId="{E99D5886-1F21-476C-8359-D5713DDC75ED}" srcId="{B9191C95-F446-4B13-93E2-751C240A0804}" destId="{CA40278B-BF01-454B-AE47-CEBD48DD407C}" srcOrd="0" destOrd="0" parTransId="{BFCBBB12-99B5-4940-A91F-86AF7F16C751}" sibTransId="{F2B17BDD-6956-4397-A500-95D5441D7EAC}"/>
    <dgm:cxn modelId="{9CBBD186-9921-4F5D-AFB9-0869722CECFF}" type="presOf" srcId="{B9191C95-F446-4B13-93E2-751C240A0804}" destId="{DA4489BC-ACAF-4110-87DE-3D5FA5DF5B2C}" srcOrd="0" destOrd="0" presId="urn:microsoft.com/office/officeart/2016/7/layout/VerticalDownArrowProcess"/>
    <dgm:cxn modelId="{80E14B87-816D-4E5D-92B4-24B0F0CFB5EB}" srcId="{8057266D-C98E-43BC-AC20-C402E9CB2392}" destId="{07E2C6D0-1FEE-4185-9C6E-975C2D3799B4}" srcOrd="0" destOrd="0" parTransId="{0C8F570B-5D13-496B-9E43-6DE8FA23C321}" sibTransId="{7A55CEBD-80D0-4A8C-840B-CBC2DAE6643D}"/>
    <dgm:cxn modelId="{A0D43989-9BE4-4B8E-9918-538B3B582DFD}" type="presOf" srcId="{07E2C6D0-1FEE-4185-9C6E-975C2D3799B4}" destId="{E717101E-E815-421D-AF2E-DC8A5565B6F7}" srcOrd="0" destOrd="0" presId="urn:microsoft.com/office/officeart/2016/7/layout/VerticalDownArrowProcess"/>
    <dgm:cxn modelId="{0196378B-92B6-4FDF-A270-AB40C5C6DEFE}" type="presOf" srcId="{047CC354-B393-481B-9C03-C964076C4C51}" destId="{22DA5FD6-6FBB-4009-8D60-9FE1A21583A0}" srcOrd="0" destOrd="0" presId="urn:microsoft.com/office/officeart/2016/7/layout/VerticalDownArrowProcess"/>
    <dgm:cxn modelId="{1473D08C-EC1D-4CD5-81D6-D83EB9B0A7C2}" type="presOf" srcId="{8057266D-C98E-43BC-AC20-C402E9CB2392}" destId="{5CB353F2-B266-48CB-9B8F-051A5EA33BEE}" srcOrd="0" destOrd="0" presId="urn:microsoft.com/office/officeart/2016/7/layout/VerticalDownArrowProcess"/>
    <dgm:cxn modelId="{F528CE92-DA38-4A3C-B85C-1ABF7EC04AC5}" type="presOf" srcId="{15D5B4DF-74E7-4CE6-AF8D-8DA58F27A011}" destId="{E6B66BF1-2852-4591-8AE1-432B301840DB}" srcOrd="0" destOrd="0" presId="urn:microsoft.com/office/officeart/2016/7/layout/VerticalDownArrowProcess"/>
    <dgm:cxn modelId="{9C2E15A3-F693-434A-B18B-13000700F764}" srcId="{DD7E4592-25AA-40C2-B970-0C42CA10142F}" destId="{047CC354-B393-481B-9C03-C964076C4C51}" srcOrd="0" destOrd="0" parTransId="{2277D8EE-F926-46B8-A63A-1008C93DEA14}" sibTransId="{39631FAD-3767-4E6C-86AF-0AA084C5A6A3}"/>
    <dgm:cxn modelId="{09EC49A3-E775-4EC6-B053-2A34F639F120}" type="presOf" srcId="{60BF005B-6F32-44BC-B647-BD76500F9FC8}" destId="{D3F81A71-0DA6-4281-BDD7-127EC65F6783}" srcOrd="0" destOrd="0" presId="urn:microsoft.com/office/officeart/2016/7/layout/VerticalDownArrowProcess"/>
    <dgm:cxn modelId="{E5231EA9-0341-48B9-9305-CBEAD4C97451}" srcId="{869940C2-86A5-49CB-995D-BCB1DC900084}" destId="{B87FBDD5-F200-44E4-BE0F-65C44FF62A44}" srcOrd="0" destOrd="0" parTransId="{179A3DFE-CF54-4553-A223-72ECBA723C84}" sibTransId="{442295EC-6923-452F-AF20-679B189620DD}"/>
    <dgm:cxn modelId="{7BE3F1AA-66DA-4979-AC4C-B871A76FFF20}" srcId="{B87FBDD5-F200-44E4-BE0F-65C44FF62A44}" destId="{15D5B4DF-74E7-4CE6-AF8D-8DA58F27A011}" srcOrd="0" destOrd="0" parTransId="{E5FF3BEE-ABEC-4104-899C-5B67EF3EA76E}" sibTransId="{C5F0F328-2DE6-4064-8E75-513427B99966}"/>
    <dgm:cxn modelId="{5BA8D6B1-A7A4-420D-B48E-DAC26DD47794}" type="presOf" srcId="{A23CBBF4-9DDB-47C3-9B57-1A5BB9320ABC}" destId="{5E75EC66-03FF-4C89-B219-A0BFE62C538A}" srcOrd="0" destOrd="0" presId="urn:microsoft.com/office/officeart/2016/7/layout/VerticalDownArrowProcess"/>
    <dgm:cxn modelId="{5188CBB5-9ADF-4CAB-AF2F-0B9476237C8A}" type="presOf" srcId="{B87FBDD5-F200-44E4-BE0F-65C44FF62A44}" destId="{4E26D112-9C55-4FE8-B29A-2AD0FCF466F4}" srcOrd="0" destOrd="0" presId="urn:microsoft.com/office/officeart/2016/7/layout/VerticalDownArrowProcess"/>
    <dgm:cxn modelId="{23410CC1-1318-46AB-AD12-B80824E1A38B}" srcId="{869940C2-86A5-49CB-995D-BCB1DC900084}" destId="{DD7E4592-25AA-40C2-B970-0C42CA10142F}" srcOrd="1" destOrd="0" parTransId="{945AA7EB-8313-45D1-B16D-502742F53640}" sibTransId="{420AC843-9A24-4366-BD91-4DC727E6F4E8}"/>
    <dgm:cxn modelId="{04B63BCE-F0BE-4BE7-971D-223FF962B1D5}" type="presOf" srcId="{DD7E4592-25AA-40C2-B970-0C42CA10142F}" destId="{B0A1D015-336E-4CCA-A9B0-71D5C9143DBD}" srcOrd="0" destOrd="0" presId="urn:microsoft.com/office/officeart/2016/7/layout/VerticalDownArrowProcess"/>
    <dgm:cxn modelId="{2BBA58DD-D553-460B-8281-D3D9CE92D02E}" srcId="{869940C2-86A5-49CB-995D-BCB1DC900084}" destId="{B9191C95-F446-4B13-93E2-751C240A0804}" srcOrd="2" destOrd="0" parTransId="{0327449B-D382-4E83-8206-3FD6AA9BFE76}" sibTransId="{6C0A1146-9754-42E9-9C96-B160D7F7939F}"/>
    <dgm:cxn modelId="{C5976EF3-B0FE-4D90-81D6-7CA92448525C}" type="presOf" srcId="{A23CBBF4-9DDB-47C3-9B57-1A5BB9320ABC}" destId="{46B27418-521E-4A1C-B32C-4FA146B2C806}" srcOrd="1" destOrd="0" presId="urn:microsoft.com/office/officeart/2016/7/layout/VerticalDownArrowProcess"/>
    <dgm:cxn modelId="{2D5C34F4-779B-46E9-87F5-C197DBCF7EEC}" srcId="{A23CBBF4-9DDB-47C3-9B57-1A5BB9320ABC}" destId="{60BF005B-6F32-44BC-B647-BD76500F9FC8}" srcOrd="0" destOrd="0" parTransId="{6ACBE3AC-1C49-48EE-9934-58C1BA6D6987}" sibTransId="{953EB33F-240F-4848-BDF5-1CED98D53946}"/>
    <dgm:cxn modelId="{F8EDEBFE-B839-48C9-999E-B41ED8AF69E4}" type="presOf" srcId="{B87FBDD5-F200-44E4-BE0F-65C44FF62A44}" destId="{2977AF0D-7720-4D12-B044-D74D9D407433}" srcOrd="1" destOrd="0" presId="urn:microsoft.com/office/officeart/2016/7/layout/VerticalDownArrowProcess"/>
    <dgm:cxn modelId="{7344D756-5173-49FF-9393-DBD8EE0EC29B}" type="presParOf" srcId="{8D69B4C8-16C1-4D0E-AED5-FD733A2E8AEE}" destId="{332C5306-937F-44D1-8905-90F7E927818F}" srcOrd="0" destOrd="0" presId="urn:microsoft.com/office/officeart/2016/7/layout/VerticalDownArrowProcess"/>
    <dgm:cxn modelId="{3A09DDA5-DA24-44C4-9F17-11D37E8F85F8}" type="presParOf" srcId="{332C5306-937F-44D1-8905-90F7E927818F}" destId="{5CB353F2-B266-48CB-9B8F-051A5EA33BEE}" srcOrd="0" destOrd="0" presId="urn:microsoft.com/office/officeart/2016/7/layout/VerticalDownArrowProcess"/>
    <dgm:cxn modelId="{7837791F-7CCC-4FBA-8658-66AAC336A8CA}" type="presParOf" srcId="{332C5306-937F-44D1-8905-90F7E927818F}" destId="{E717101E-E815-421D-AF2E-DC8A5565B6F7}" srcOrd="1" destOrd="0" presId="urn:microsoft.com/office/officeart/2016/7/layout/VerticalDownArrowProcess"/>
    <dgm:cxn modelId="{A29ABB65-50CA-4226-B245-59824F5E06B8}" type="presParOf" srcId="{8D69B4C8-16C1-4D0E-AED5-FD733A2E8AEE}" destId="{4C4E8EC4-0E1C-45D8-B122-B0A45F0F2192}" srcOrd="1" destOrd="0" presId="urn:microsoft.com/office/officeart/2016/7/layout/VerticalDownArrowProcess"/>
    <dgm:cxn modelId="{96DDD963-C2F7-45A4-88AC-D62B91A4D709}" type="presParOf" srcId="{8D69B4C8-16C1-4D0E-AED5-FD733A2E8AEE}" destId="{179A2F60-668A-4635-A08D-79B54604529D}" srcOrd="2" destOrd="0" presId="urn:microsoft.com/office/officeart/2016/7/layout/VerticalDownArrowProcess"/>
    <dgm:cxn modelId="{09B0D114-DCC4-4A0F-BD26-986C29F08B3E}" type="presParOf" srcId="{179A2F60-668A-4635-A08D-79B54604529D}" destId="{5E75EC66-03FF-4C89-B219-A0BFE62C538A}" srcOrd="0" destOrd="0" presId="urn:microsoft.com/office/officeart/2016/7/layout/VerticalDownArrowProcess"/>
    <dgm:cxn modelId="{514E92A5-ABCE-4D56-B0DA-61A18E28F873}" type="presParOf" srcId="{179A2F60-668A-4635-A08D-79B54604529D}" destId="{46B27418-521E-4A1C-B32C-4FA146B2C806}" srcOrd="1" destOrd="0" presId="urn:microsoft.com/office/officeart/2016/7/layout/VerticalDownArrowProcess"/>
    <dgm:cxn modelId="{4DFD54C9-DE64-40EE-A731-98385135CA1D}" type="presParOf" srcId="{179A2F60-668A-4635-A08D-79B54604529D}" destId="{D3F81A71-0DA6-4281-BDD7-127EC65F6783}" srcOrd="2" destOrd="0" presId="urn:microsoft.com/office/officeart/2016/7/layout/VerticalDownArrowProcess"/>
    <dgm:cxn modelId="{BA70BC0E-F603-460B-9F0E-C67C3903AB43}" type="presParOf" srcId="{8D69B4C8-16C1-4D0E-AED5-FD733A2E8AEE}" destId="{284E7FF6-A990-4EA7-93AE-0462A272F303}" srcOrd="3" destOrd="0" presId="urn:microsoft.com/office/officeart/2016/7/layout/VerticalDownArrowProcess"/>
    <dgm:cxn modelId="{42F68570-0920-40AC-9527-6AC47CA1DD7E}" type="presParOf" srcId="{8D69B4C8-16C1-4D0E-AED5-FD733A2E8AEE}" destId="{3D50A037-3EE4-4B88-89FF-AB349D8F952B}" srcOrd="4" destOrd="0" presId="urn:microsoft.com/office/officeart/2016/7/layout/VerticalDownArrowProcess"/>
    <dgm:cxn modelId="{F3A9D881-30C2-47C3-991B-E541122991A1}" type="presParOf" srcId="{3D50A037-3EE4-4B88-89FF-AB349D8F952B}" destId="{DA4489BC-ACAF-4110-87DE-3D5FA5DF5B2C}" srcOrd="0" destOrd="0" presId="urn:microsoft.com/office/officeart/2016/7/layout/VerticalDownArrowProcess"/>
    <dgm:cxn modelId="{F51871F5-6DE8-437B-B911-4C7FB6A8B9C8}" type="presParOf" srcId="{3D50A037-3EE4-4B88-89FF-AB349D8F952B}" destId="{414451BC-3DA2-48D9-A79B-1D6F90942EA9}" srcOrd="1" destOrd="0" presId="urn:microsoft.com/office/officeart/2016/7/layout/VerticalDownArrowProcess"/>
    <dgm:cxn modelId="{A805C9B1-48DF-46F7-B17F-C06246EBBA77}" type="presParOf" srcId="{3D50A037-3EE4-4B88-89FF-AB349D8F952B}" destId="{6D393F51-F96F-4EDF-A8AF-0750D02C3EBF}" srcOrd="2" destOrd="0" presId="urn:microsoft.com/office/officeart/2016/7/layout/VerticalDownArrowProcess"/>
    <dgm:cxn modelId="{C5492E83-D5F4-41DA-8440-E5F7F0A37FA0}" type="presParOf" srcId="{8D69B4C8-16C1-4D0E-AED5-FD733A2E8AEE}" destId="{357BD2BC-74C4-4065-927F-ABA0F18A33FE}" srcOrd="5" destOrd="0" presId="urn:microsoft.com/office/officeart/2016/7/layout/VerticalDownArrowProcess"/>
    <dgm:cxn modelId="{45D0E337-1EA8-4D67-BFAC-5C3665BFD6E4}" type="presParOf" srcId="{8D69B4C8-16C1-4D0E-AED5-FD733A2E8AEE}" destId="{DEF0151B-2F2D-44AD-AC2E-0C06502694F0}" srcOrd="6" destOrd="0" presId="urn:microsoft.com/office/officeart/2016/7/layout/VerticalDownArrowProcess"/>
    <dgm:cxn modelId="{D435A21F-05FC-4B3B-A4A0-A60AE5060B80}" type="presParOf" srcId="{DEF0151B-2F2D-44AD-AC2E-0C06502694F0}" destId="{B0A1D015-336E-4CCA-A9B0-71D5C9143DBD}" srcOrd="0" destOrd="0" presId="urn:microsoft.com/office/officeart/2016/7/layout/VerticalDownArrowProcess"/>
    <dgm:cxn modelId="{250726D3-41C8-49A6-9ADB-2510661C51F2}" type="presParOf" srcId="{DEF0151B-2F2D-44AD-AC2E-0C06502694F0}" destId="{56F4AE71-57D5-4D0E-9BF6-01654CEDEDBF}" srcOrd="1" destOrd="0" presId="urn:microsoft.com/office/officeart/2016/7/layout/VerticalDownArrowProcess"/>
    <dgm:cxn modelId="{56F472E4-17F1-41C1-8D15-6FB68A8FA019}" type="presParOf" srcId="{DEF0151B-2F2D-44AD-AC2E-0C06502694F0}" destId="{22DA5FD6-6FBB-4009-8D60-9FE1A21583A0}" srcOrd="2" destOrd="0" presId="urn:microsoft.com/office/officeart/2016/7/layout/VerticalDownArrowProcess"/>
    <dgm:cxn modelId="{24C9E200-0751-4F19-9E81-7DE400263691}" type="presParOf" srcId="{8D69B4C8-16C1-4D0E-AED5-FD733A2E8AEE}" destId="{243EC9E9-BACE-40E5-9C00-93901C94A7A1}" srcOrd="7" destOrd="0" presId="urn:microsoft.com/office/officeart/2016/7/layout/VerticalDownArrowProcess"/>
    <dgm:cxn modelId="{8EA6A941-1097-45A4-8CD8-AD4526CEEB5F}" type="presParOf" srcId="{8D69B4C8-16C1-4D0E-AED5-FD733A2E8AEE}" destId="{22578F92-9C28-488E-9D8A-7D70552685A3}" srcOrd="8" destOrd="0" presId="urn:microsoft.com/office/officeart/2016/7/layout/VerticalDownArrowProcess"/>
    <dgm:cxn modelId="{6344D51B-EF81-4737-9432-99D154FEF003}" type="presParOf" srcId="{22578F92-9C28-488E-9D8A-7D70552685A3}" destId="{4E26D112-9C55-4FE8-B29A-2AD0FCF466F4}" srcOrd="0" destOrd="0" presId="urn:microsoft.com/office/officeart/2016/7/layout/VerticalDownArrowProcess"/>
    <dgm:cxn modelId="{454484DA-D050-4FDC-A475-D2F634D36932}" type="presParOf" srcId="{22578F92-9C28-488E-9D8A-7D70552685A3}" destId="{2977AF0D-7720-4D12-B044-D74D9D407433}" srcOrd="1" destOrd="0" presId="urn:microsoft.com/office/officeart/2016/7/layout/VerticalDownArrowProcess"/>
    <dgm:cxn modelId="{F2A4B04B-9B35-4148-8DF4-791015704FB9}" type="presParOf" srcId="{22578F92-9C28-488E-9D8A-7D70552685A3}" destId="{E6B66BF1-2852-4591-8AE1-432B301840D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5D1DD-8961-4F06-8861-66C4B4E7A6B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30CFB-4AA2-4F20-999E-E614F50A1130}">
      <dgm:prSet/>
      <dgm:spPr/>
      <dgm:t>
        <a:bodyPr/>
        <a:lstStyle/>
        <a:p>
          <a:r>
            <a:rPr lang="en-US"/>
            <a:t>Sign up</a:t>
          </a:r>
        </a:p>
      </dgm:t>
    </dgm:pt>
    <dgm:pt modelId="{139812D1-13BD-4DEF-91E1-1324F9B90907}" type="parTrans" cxnId="{5E6615EC-8082-4718-BB74-5EB75F0B4C2A}">
      <dgm:prSet/>
      <dgm:spPr/>
      <dgm:t>
        <a:bodyPr/>
        <a:lstStyle/>
        <a:p>
          <a:endParaRPr lang="en-US"/>
        </a:p>
      </dgm:t>
    </dgm:pt>
    <dgm:pt modelId="{27CC3A42-6960-4836-936A-17B3B92C3C99}" type="sibTrans" cxnId="{5E6615EC-8082-4718-BB74-5EB75F0B4C2A}">
      <dgm:prSet/>
      <dgm:spPr/>
      <dgm:t>
        <a:bodyPr/>
        <a:lstStyle/>
        <a:p>
          <a:endParaRPr lang="en-US"/>
        </a:p>
      </dgm:t>
    </dgm:pt>
    <dgm:pt modelId="{47B55235-FA27-4F36-BD0F-C226CF61F388}">
      <dgm:prSet/>
      <dgm:spPr/>
      <dgm:t>
        <a:bodyPr/>
        <a:lstStyle/>
        <a:p>
          <a:r>
            <a:rPr lang="en-US" dirty="0"/>
            <a:t>Sign up for a Kroger Loyalty Card</a:t>
          </a:r>
        </a:p>
      </dgm:t>
    </dgm:pt>
    <dgm:pt modelId="{3E475173-CBA2-4400-86DF-B15DC54519A0}" type="parTrans" cxnId="{53490B43-2331-4C45-BD58-C625CCCCB5E2}">
      <dgm:prSet/>
      <dgm:spPr/>
      <dgm:t>
        <a:bodyPr/>
        <a:lstStyle/>
        <a:p>
          <a:endParaRPr lang="en-US"/>
        </a:p>
      </dgm:t>
    </dgm:pt>
    <dgm:pt modelId="{940885F7-504A-4459-AA4A-4A55633E9D2B}" type="sibTrans" cxnId="{53490B43-2331-4C45-BD58-C625CCCCB5E2}">
      <dgm:prSet/>
      <dgm:spPr/>
      <dgm:t>
        <a:bodyPr/>
        <a:lstStyle/>
        <a:p>
          <a:endParaRPr lang="en-US"/>
        </a:p>
      </dgm:t>
    </dgm:pt>
    <dgm:pt modelId="{8A82CC82-B123-4D31-BB73-B844AB46608B}">
      <dgm:prSet/>
      <dgm:spPr/>
      <dgm:t>
        <a:bodyPr/>
        <a:lstStyle/>
        <a:p>
          <a:r>
            <a:rPr lang="en-US" dirty="0"/>
            <a:t>Log In</a:t>
          </a:r>
        </a:p>
      </dgm:t>
    </dgm:pt>
    <dgm:pt modelId="{64598A89-C7E7-49C8-A8EC-CD45EBD1E72F}" type="parTrans" cxnId="{7BC7E2FA-B787-49DB-B012-0A2D0599E207}">
      <dgm:prSet/>
      <dgm:spPr/>
      <dgm:t>
        <a:bodyPr/>
        <a:lstStyle/>
        <a:p>
          <a:endParaRPr lang="en-US"/>
        </a:p>
      </dgm:t>
    </dgm:pt>
    <dgm:pt modelId="{55D1CB90-3ED0-481A-AC28-3881B4C4FA62}" type="sibTrans" cxnId="{7BC7E2FA-B787-49DB-B012-0A2D0599E207}">
      <dgm:prSet/>
      <dgm:spPr/>
      <dgm:t>
        <a:bodyPr/>
        <a:lstStyle/>
        <a:p>
          <a:endParaRPr lang="en-US"/>
        </a:p>
      </dgm:t>
    </dgm:pt>
    <dgm:pt modelId="{EE6D243E-BD1D-40CD-9224-BBF088F3298E}">
      <dgm:prSet/>
      <dgm:spPr/>
      <dgm:t>
        <a:bodyPr/>
        <a:lstStyle/>
        <a:p>
          <a:r>
            <a:rPr lang="en-US" dirty="0"/>
            <a:t>Log into My Account (Select Community Rewards)</a:t>
          </a:r>
        </a:p>
      </dgm:t>
    </dgm:pt>
    <dgm:pt modelId="{659C87E0-DCBA-4275-9509-45D37C17C9F2}" type="parTrans" cxnId="{9ABAC169-0C9C-4CE7-86FD-FD03638B0EA5}">
      <dgm:prSet/>
      <dgm:spPr/>
      <dgm:t>
        <a:bodyPr/>
        <a:lstStyle/>
        <a:p>
          <a:endParaRPr lang="en-US"/>
        </a:p>
      </dgm:t>
    </dgm:pt>
    <dgm:pt modelId="{B44454AE-8B21-45A9-8EE2-2A96412AFD3D}" type="sibTrans" cxnId="{9ABAC169-0C9C-4CE7-86FD-FD03638B0EA5}">
      <dgm:prSet/>
      <dgm:spPr/>
      <dgm:t>
        <a:bodyPr/>
        <a:lstStyle/>
        <a:p>
          <a:endParaRPr lang="en-US"/>
        </a:p>
      </dgm:t>
    </dgm:pt>
    <dgm:pt modelId="{D5E7A296-63B5-4638-8D68-A7FCDDFB9DBE}">
      <dgm:prSet/>
      <dgm:spPr/>
      <dgm:t>
        <a:bodyPr/>
        <a:lstStyle/>
        <a:p>
          <a:r>
            <a:rPr lang="en-US" dirty="0"/>
            <a:t>Select</a:t>
          </a:r>
        </a:p>
      </dgm:t>
    </dgm:pt>
    <dgm:pt modelId="{C2F1C063-8F76-41E5-B447-1D88CB413FBB}" type="parTrans" cxnId="{B3B0D743-E103-4BD5-93C1-857256A19967}">
      <dgm:prSet/>
      <dgm:spPr/>
      <dgm:t>
        <a:bodyPr/>
        <a:lstStyle/>
        <a:p>
          <a:endParaRPr lang="en-US"/>
        </a:p>
      </dgm:t>
    </dgm:pt>
    <dgm:pt modelId="{E67162E0-DE87-4481-99DE-DD1B81EEBE1C}" type="sibTrans" cxnId="{B3B0D743-E103-4BD5-93C1-857256A19967}">
      <dgm:prSet/>
      <dgm:spPr/>
      <dgm:t>
        <a:bodyPr/>
        <a:lstStyle/>
        <a:p>
          <a:endParaRPr lang="en-US"/>
        </a:p>
      </dgm:t>
    </dgm:pt>
    <dgm:pt modelId="{2036FD6F-9DE4-4BAB-8B07-F1EC12C4B2E6}">
      <dgm:prSet/>
      <dgm:spPr/>
      <dgm:t>
        <a:bodyPr/>
        <a:lstStyle/>
        <a:p>
          <a:r>
            <a:rPr lang="en-US" dirty="0"/>
            <a:t>Select your Organization as Columbus North High School Band Boosters (Org ID MS458)</a:t>
          </a:r>
        </a:p>
      </dgm:t>
    </dgm:pt>
    <dgm:pt modelId="{4C0555E8-A2F4-4CFA-97CC-60DA4224A7ED}" type="parTrans" cxnId="{DF4F683A-E728-48C2-81E8-8758D084D822}">
      <dgm:prSet/>
      <dgm:spPr/>
      <dgm:t>
        <a:bodyPr/>
        <a:lstStyle/>
        <a:p>
          <a:endParaRPr lang="en-US"/>
        </a:p>
      </dgm:t>
    </dgm:pt>
    <dgm:pt modelId="{6954A1C0-CA5C-4490-9F2B-7025B456CD6D}" type="sibTrans" cxnId="{DF4F683A-E728-48C2-81E8-8758D084D822}">
      <dgm:prSet/>
      <dgm:spPr/>
      <dgm:t>
        <a:bodyPr/>
        <a:lstStyle/>
        <a:p>
          <a:endParaRPr lang="en-US"/>
        </a:p>
      </dgm:t>
    </dgm:pt>
    <dgm:pt modelId="{43D7910D-30D8-40BF-83E8-AAFE1E858DA9}">
      <dgm:prSet/>
      <dgm:spPr/>
      <dgm:t>
        <a:bodyPr/>
        <a:lstStyle/>
        <a:p>
          <a:r>
            <a:rPr lang="en-US" dirty="0"/>
            <a:t>Take a picture quarterly and email it to your Scrip Coordinator (Rachelpeery@comcast.net)</a:t>
          </a:r>
        </a:p>
      </dgm:t>
    </dgm:pt>
    <dgm:pt modelId="{C5BE7CF1-3150-490B-BBCF-4CD9CB3081C1}" type="parTrans" cxnId="{C44FEFD3-07FA-4F60-BB04-66E38E3EE5DC}">
      <dgm:prSet/>
      <dgm:spPr/>
      <dgm:t>
        <a:bodyPr/>
        <a:lstStyle/>
        <a:p>
          <a:endParaRPr lang="en-US"/>
        </a:p>
      </dgm:t>
    </dgm:pt>
    <dgm:pt modelId="{D5D40BB9-C234-4B03-879E-99A2B47E966C}" type="sibTrans" cxnId="{C44FEFD3-07FA-4F60-BB04-66E38E3EE5DC}">
      <dgm:prSet/>
      <dgm:spPr/>
      <dgm:t>
        <a:bodyPr/>
        <a:lstStyle/>
        <a:p>
          <a:endParaRPr lang="en-US"/>
        </a:p>
      </dgm:t>
    </dgm:pt>
    <dgm:pt modelId="{9602D010-783E-47C6-9EAB-0EF1602962E2}">
      <dgm:prSet/>
      <dgm:spPr/>
      <dgm:t>
        <a:bodyPr/>
        <a:lstStyle/>
        <a:p>
          <a:r>
            <a:rPr lang="en-US" dirty="0"/>
            <a:t>Email</a:t>
          </a:r>
        </a:p>
      </dgm:t>
    </dgm:pt>
    <dgm:pt modelId="{7658013A-C4AC-4EB8-98CF-B97087347E9E}" type="sibTrans" cxnId="{230F841D-EAB2-48FB-9495-C1077A5847A1}">
      <dgm:prSet/>
      <dgm:spPr/>
      <dgm:t>
        <a:bodyPr/>
        <a:lstStyle/>
        <a:p>
          <a:endParaRPr lang="en-US"/>
        </a:p>
      </dgm:t>
    </dgm:pt>
    <dgm:pt modelId="{29363238-8750-4321-8F48-A5F6EDB200DC}" type="parTrans" cxnId="{230F841D-EAB2-48FB-9495-C1077A5847A1}">
      <dgm:prSet/>
      <dgm:spPr/>
      <dgm:t>
        <a:bodyPr/>
        <a:lstStyle/>
        <a:p>
          <a:endParaRPr lang="en-US"/>
        </a:p>
      </dgm:t>
    </dgm:pt>
    <dgm:pt modelId="{CA1F2114-F0E0-4B6E-BEE7-0025E098F38E}" type="pres">
      <dgm:prSet presAssocID="{8375D1DD-8961-4F06-8861-66C4B4E7A6BB}" presName="Name0" presStyleCnt="0">
        <dgm:presLayoutVars>
          <dgm:dir/>
          <dgm:animLvl val="lvl"/>
          <dgm:resizeHandles val="exact"/>
        </dgm:presLayoutVars>
      </dgm:prSet>
      <dgm:spPr/>
    </dgm:pt>
    <dgm:pt modelId="{EFE2CB4B-B8D6-4666-83BD-43219DCB704F}" type="pres">
      <dgm:prSet presAssocID="{9602D010-783E-47C6-9EAB-0EF1602962E2}" presName="boxAndChildren" presStyleCnt="0"/>
      <dgm:spPr/>
    </dgm:pt>
    <dgm:pt modelId="{54334999-F49C-46B8-85B8-CEA1C778318A}" type="pres">
      <dgm:prSet presAssocID="{9602D010-783E-47C6-9EAB-0EF1602962E2}" presName="parentTextBox" presStyleLbl="alignNode1" presStyleIdx="0" presStyleCnt="4" custLinFactNeighborX="0" custLinFactNeighborY="4"/>
      <dgm:spPr/>
    </dgm:pt>
    <dgm:pt modelId="{3A742A18-0B7E-4E4A-A224-0689F61F5730}" type="pres">
      <dgm:prSet presAssocID="{9602D010-783E-47C6-9EAB-0EF1602962E2}" presName="descendantBox" presStyleLbl="bgAccFollowNode1" presStyleIdx="0" presStyleCnt="4"/>
      <dgm:spPr/>
    </dgm:pt>
    <dgm:pt modelId="{9882E0D9-2DDB-43A6-A43D-7F4AEAB91B92}" type="pres">
      <dgm:prSet presAssocID="{E67162E0-DE87-4481-99DE-DD1B81EEBE1C}" presName="sp" presStyleCnt="0"/>
      <dgm:spPr/>
    </dgm:pt>
    <dgm:pt modelId="{9944150F-2EF9-49E7-8288-CDC757C0F460}" type="pres">
      <dgm:prSet presAssocID="{D5E7A296-63B5-4638-8D68-A7FCDDFB9DBE}" presName="arrowAndChildren" presStyleCnt="0"/>
      <dgm:spPr/>
    </dgm:pt>
    <dgm:pt modelId="{B0B022AB-3EF9-49A8-A6EE-8DACD55EA8B0}" type="pres">
      <dgm:prSet presAssocID="{D5E7A296-63B5-4638-8D68-A7FCDDFB9DBE}" presName="parentTextArrow" presStyleLbl="node1" presStyleIdx="0" presStyleCnt="0"/>
      <dgm:spPr/>
    </dgm:pt>
    <dgm:pt modelId="{733AE8D4-FFD5-4B8A-859E-076538F5D913}" type="pres">
      <dgm:prSet presAssocID="{D5E7A296-63B5-4638-8D68-A7FCDDFB9DBE}" presName="arrow" presStyleLbl="alignNode1" presStyleIdx="1" presStyleCnt="4" custLinFactNeighborX="0" custLinFactNeighborY="-973"/>
      <dgm:spPr/>
    </dgm:pt>
    <dgm:pt modelId="{FE8B20AE-DC25-4924-BB9E-3DF2B611B53B}" type="pres">
      <dgm:prSet presAssocID="{D5E7A296-63B5-4638-8D68-A7FCDDFB9DBE}" presName="descendantArrow" presStyleLbl="bgAccFollowNode1" presStyleIdx="1" presStyleCnt="4"/>
      <dgm:spPr/>
    </dgm:pt>
    <dgm:pt modelId="{61F43037-7F5A-4CA9-814E-2CD6CF8F0D26}" type="pres">
      <dgm:prSet presAssocID="{55D1CB90-3ED0-481A-AC28-3881B4C4FA62}" presName="sp" presStyleCnt="0"/>
      <dgm:spPr/>
    </dgm:pt>
    <dgm:pt modelId="{CED50102-2643-431A-A5A5-BDC53089A470}" type="pres">
      <dgm:prSet presAssocID="{8A82CC82-B123-4D31-BB73-B844AB46608B}" presName="arrowAndChildren" presStyleCnt="0"/>
      <dgm:spPr/>
    </dgm:pt>
    <dgm:pt modelId="{5962ADA7-7571-45D8-BF4D-EB0311D7E609}" type="pres">
      <dgm:prSet presAssocID="{8A82CC82-B123-4D31-BB73-B844AB46608B}" presName="parentTextArrow" presStyleLbl="node1" presStyleIdx="0" presStyleCnt="0"/>
      <dgm:spPr/>
    </dgm:pt>
    <dgm:pt modelId="{365463B3-59FA-4B92-97D6-8958B2982E0D}" type="pres">
      <dgm:prSet presAssocID="{8A82CC82-B123-4D31-BB73-B844AB46608B}" presName="arrow" presStyleLbl="alignNode1" presStyleIdx="2" presStyleCnt="4"/>
      <dgm:spPr/>
    </dgm:pt>
    <dgm:pt modelId="{905CD92C-2CDB-40DF-A59F-C9CB2286DF4F}" type="pres">
      <dgm:prSet presAssocID="{8A82CC82-B123-4D31-BB73-B844AB46608B}" presName="descendantArrow" presStyleLbl="bgAccFollowNode1" presStyleIdx="2" presStyleCnt="4"/>
      <dgm:spPr/>
    </dgm:pt>
    <dgm:pt modelId="{2F6389B4-D17A-4300-BCF0-223FFF04575C}" type="pres">
      <dgm:prSet presAssocID="{27CC3A42-6960-4836-936A-17B3B92C3C99}" presName="sp" presStyleCnt="0"/>
      <dgm:spPr/>
    </dgm:pt>
    <dgm:pt modelId="{108ED88B-32D1-49CB-B578-085BAFE4EB14}" type="pres">
      <dgm:prSet presAssocID="{6F730CFB-4AA2-4F20-999E-E614F50A1130}" presName="arrowAndChildren" presStyleCnt="0"/>
      <dgm:spPr/>
    </dgm:pt>
    <dgm:pt modelId="{1044FFB1-EC30-4E34-9E82-D021639B38E1}" type="pres">
      <dgm:prSet presAssocID="{6F730CFB-4AA2-4F20-999E-E614F50A1130}" presName="parentTextArrow" presStyleLbl="node1" presStyleIdx="0" presStyleCnt="0"/>
      <dgm:spPr/>
    </dgm:pt>
    <dgm:pt modelId="{20DC5582-91E8-4DF6-A904-56EFC87F5FD5}" type="pres">
      <dgm:prSet presAssocID="{6F730CFB-4AA2-4F20-999E-E614F50A1130}" presName="arrow" presStyleLbl="alignNode1" presStyleIdx="3" presStyleCnt="4"/>
      <dgm:spPr/>
    </dgm:pt>
    <dgm:pt modelId="{114ADBCC-D0F9-4B10-BF12-3872C5A79A4C}" type="pres">
      <dgm:prSet presAssocID="{6F730CFB-4AA2-4F20-999E-E614F50A1130}" presName="descendantArrow" presStyleLbl="bgAccFollowNode1" presStyleIdx="3" presStyleCnt="4"/>
      <dgm:spPr/>
    </dgm:pt>
  </dgm:ptLst>
  <dgm:cxnLst>
    <dgm:cxn modelId="{BE1E6E00-189D-4DDF-A052-F0497D80BC80}" type="presOf" srcId="{EE6D243E-BD1D-40CD-9224-BBF088F3298E}" destId="{905CD92C-2CDB-40DF-A59F-C9CB2286DF4F}" srcOrd="0" destOrd="0" presId="urn:microsoft.com/office/officeart/2016/7/layout/VerticalDownArrowProcess"/>
    <dgm:cxn modelId="{2F0A2407-FD54-4D9A-B8F5-AE8AFCCBA1FC}" type="presOf" srcId="{9602D010-783E-47C6-9EAB-0EF1602962E2}" destId="{54334999-F49C-46B8-85B8-CEA1C778318A}" srcOrd="0" destOrd="0" presId="urn:microsoft.com/office/officeart/2016/7/layout/VerticalDownArrowProcess"/>
    <dgm:cxn modelId="{230F841D-EAB2-48FB-9495-C1077A5847A1}" srcId="{8375D1DD-8961-4F06-8861-66C4B4E7A6BB}" destId="{9602D010-783E-47C6-9EAB-0EF1602962E2}" srcOrd="3" destOrd="0" parTransId="{29363238-8750-4321-8F48-A5F6EDB200DC}" sibTransId="{7658013A-C4AC-4EB8-98CF-B97087347E9E}"/>
    <dgm:cxn modelId="{DF4F683A-E728-48C2-81E8-8758D084D822}" srcId="{D5E7A296-63B5-4638-8D68-A7FCDDFB9DBE}" destId="{2036FD6F-9DE4-4BAB-8B07-F1EC12C4B2E6}" srcOrd="0" destOrd="0" parTransId="{4C0555E8-A2F4-4CFA-97CC-60DA4224A7ED}" sibTransId="{6954A1C0-CA5C-4490-9F2B-7025B456CD6D}"/>
    <dgm:cxn modelId="{53490B43-2331-4C45-BD58-C625CCCCB5E2}" srcId="{6F730CFB-4AA2-4F20-999E-E614F50A1130}" destId="{47B55235-FA27-4F36-BD0F-C226CF61F388}" srcOrd="0" destOrd="0" parTransId="{3E475173-CBA2-4400-86DF-B15DC54519A0}" sibTransId="{940885F7-504A-4459-AA4A-4A55633E9D2B}"/>
    <dgm:cxn modelId="{B3B0D743-E103-4BD5-93C1-857256A19967}" srcId="{8375D1DD-8961-4F06-8861-66C4B4E7A6BB}" destId="{D5E7A296-63B5-4638-8D68-A7FCDDFB9DBE}" srcOrd="2" destOrd="0" parTransId="{C2F1C063-8F76-41E5-B447-1D88CB413FBB}" sibTransId="{E67162E0-DE87-4481-99DE-DD1B81EEBE1C}"/>
    <dgm:cxn modelId="{A16CDE46-7618-4D85-8DAD-8515663907B5}" type="presOf" srcId="{43D7910D-30D8-40BF-83E8-AAFE1E858DA9}" destId="{3A742A18-0B7E-4E4A-A224-0689F61F5730}" srcOrd="0" destOrd="0" presId="urn:microsoft.com/office/officeart/2016/7/layout/VerticalDownArrowProcess"/>
    <dgm:cxn modelId="{9ABAC169-0C9C-4CE7-86FD-FD03638B0EA5}" srcId="{8A82CC82-B123-4D31-BB73-B844AB46608B}" destId="{EE6D243E-BD1D-40CD-9224-BBF088F3298E}" srcOrd="0" destOrd="0" parTransId="{659C87E0-DCBA-4275-9509-45D37C17C9F2}" sibTransId="{B44454AE-8B21-45A9-8EE2-2A96412AFD3D}"/>
    <dgm:cxn modelId="{4FAAA36C-E13E-461B-AA5E-6ECD3247DE2A}" type="presOf" srcId="{2036FD6F-9DE4-4BAB-8B07-F1EC12C4B2E6}" destId="{FE8B20AE-DC25-4924-BB9E-3DF2B611B53B}" srcOrd="0" destOrd="0" presId="urn:microsoft.com/office/officeart/2016/7/layout/VerticalDownArrowProcess"/>
    <dgm:cxn modelId="{75500C52-03A7-408E-9BD4-EA202A71B46A}" type="presOf" srcId="{8A82CC82-B123-4D31-BB73-B844AB46608B}" destId="{365463B3-59FA-4B92-97D6-8958B2982E0D}" srcOrd="1" destOrd="0" presId="urn:microsoft.com/office/officeart/2016/7/layout/VerticalDownArrowProcess"/>
    <dgm:cxn modelId="{A0F2DC54-CAF1-4FA3-835A-C80DA6345164}" type="presOf" srcId="{D5E7A296-63B5-4638-8D68-A7FCDDFB9DBE}" destId="{733AE8D4-FFD5-4B8A-859E-076538F5D913}" srcOrd="1" destOrd="0" presId="urn:microsoft.com/office/officeart/2016/7/layout/VerticalDownArrowProcess"/>
    <dgm:cxn modelId="{C6FB005A-0981-4670-AACF-46BA96681987}" type="presOf" srcId="{8A82CC82-B123-4D31-BB73-B844AB46608B}" destId="{5962ADA7-7571-45D8-BF4D-EB0311D7E609}" srcOrd="0" destOrd="0" presId="urn:microsoft.com/office/officeart/2016/7/layout/VerticalDownArrowProcess"/>
    <dgm:cxn modelId="{57B21E5A-FC82-497F-8AD2-2B582B6FC45E}" type="presOf" srcId="{D5E7A296-63B5-4638-8D68-A7FCDDFB9DBE}" destId="{B0B022AB-3EF9-49A8-A6EE-8DACD55EA8B0}" srcOrd="0" destOrd="0" presId="urn:microsoft.com/office/officeart/2016/7/layout/VerticalDownArrowProcess"/>
    <dgm:cxn modelId="{512E707A-8F4D-4CA1-8138-02EA9C064075}" type="presOf" srcId="{6F730CFB-4AA2-4F20-999E-E614F50A1130}" destId="{1044FFB1-EC30-4E34-9E82-D021639B38E1}" srcOrd="0" destOrd="0" presId="urn:microsoft.com/office/officeart/2016/7/layout/VerticalDownArrowProcess"/>
    <dgm:cxn modelId="{0EE8DA96-9D1B-4819-BE27-295AD1BFCA09}" type="presOf" srcId="{6F730CFB-4AA2-4F20-999E-E614F50A1130}" destId="{20DC5582-91E8-4DF6-A904-56EFC87F5FD5}" srcOrd="1" destOrd="0" presId="urn:microsoft.com/office/officeart/2016/7/layout/VerticalDownArrowProcess"/>
    <dgm:cxn modelId="{E3AC68B1-6F9E-4BD1-BD86-3F77ABD4DA3D}" type="presOf" srcId="{8375D1DD-8961-4F06-8861-66C4B4E7A6BB}" destId="{CA1F2114-F0E0-4B6E-BEE7-0025E098F38E}" srcOrd="0" destOrd="0" presId="urn:microsoft.com/office/officeart/2016/7/layout/VerticalDownArrowProcess"/>
    <dgm:cxn modelId="{41A4AFCD-E2E1-4B52-BAD5-66CF72E357EE}" type="presOf" srcId="{47B55235-FA27-4F36-BD0F-C226CF61F388}" destId="{114ADBCC-D0F9-4B10-BF12-3872C5A79A4C}" srcOrd="0" destOrd="0" presId="urn:microsoft.com/office/officeart/2016/7/layout/VerticalDownArrowProcess"/>
    <dgm:cxn modelId="{C44FEFD3-07FA-4F60-BB04-66E38E3EE5DC}" srcId="{9602D010-783E-47C6-9EAB-0EF1602962E2}" destId="{43D7910D-30D8-40BF-83E8-AAFE1E858DA9}" srcOrd="0" destOrd="0" parTransId="{C5BE7CF1-3150-490B-BBCF-4CD9CB3081C1}" sibTransId="{D5D40BB9-C234-4B03-879E-99A2B47E966C}"/>
    <dgm:cxn modelId="{5E6615EC-8082-4718-BB74-5EB75F0B4C2A}" srcId="{8375D1DD-8961-4F06-8861-66C4B4E7A6BB}" destId="{6F730CFB-4AA2-4F20-999E-E614F50A1130}" srcOrd="0" destOrd="0" parTransId="{139812D1-13BD-4DEF-91E1-1324F9B90907}" sibTransId="{27CC3A42-6960-4836-936A-17B3B92C3C99}"/>
    <dgm:cxn modelId="{7BC7E2FA-B787-49DB-B012-0A2D0599E207}" srcId="{8375D1DD-8961-4F06-8861-66C4B4E7A6BB}" destId="{8A82CC82-B123-4D31-BB73-B844AB46608B}" srcOrd="1" destOrd="0" parTransId="{64598A89-C7E7-49C8-A8EC-CD45EBD1E72F}" sibTransId="{55D1CB90-3ED0-481A-AC28-3881B4C4FA62}"/>
    <dgm:cxn modelId="{6B2D82E5-BA8C-4479-8371-3C3AA14223B9}" type="presParOf" srcId="{CA1F2114-F0E0-4B6E-BEE7-0025E098F38E}" destId="{EFE2CB4B-B8D6-4666-83BD-43219DCB704F}" srcOrd="0" destOrd="0" presId="urn:microsoft.com/office/officeart/2016/7/layout/VerticalDownArrowProcess"/>
    <dgm:cxn modelId="{9C7D9DBF-6FA5-4A13-B2DE-0CF6B232B3BB}" type="presParOf" srcId="{EFE2CB4B-B8D6-4666-83BD-43219DCB704F}" destId="{54334999-F49C-46B8-85B8-CEA1C778318A}" srcOrd="0" destOrd="0" presId="urn:microsoft.com/office/officeart/2016/7/layout/VerticalDownArrowProcess"/>
    <dgm:cxn modelId="{76B3B73C-6C77-4715-9B4E-C69D2C7CEDAF}" type="presParOf" srcId="{EFE2CB4B-B8D6-4666-83BD-43219DCB704F}" destId="{3A742A18-0B7E-4E4A-A224-0689F61F5730}" srcOrd="1" destOrd="0" presId="urn:microsoft.com/office/officeart/2016/7/layout/VerticalDownArrowProcess"/>
    <dgm:cxn modelId="{A2E8442E-20FB-4D92-BA14-15448858F00A}" type="presParOf" srcId="{CA1F2114-F0E0-4B6E-BEE7-0025E098F38E}" destId="{9882E0D9-2DDB-43A6-A43D-7F4AEAB91B92}" srcOrd="1" destOrd="0" presId="urn:microsoft.com/office/officeart/2016/7/layout/VerticalDownArrowProcess"/>
    <dgm:cxn modelId="{0BC65DF5-66F9-4075-A054-CA9740308565}" type="presParOf" srcId="{CA1F2114-F0E0-4B6E-BEE7-0025E098F38E}" destId="{9944150F-2EF9-49E7-8288-CDC757C0F460}" srcOrd="2" destOrd="0" presId="urn:microsoft.com/office/officeart/2016/7/layout/VerticalDownArrowProcess"/>
    <dgm:cxn modelId="{3418A478-F801-474E-A55B-8962636B3111}" type="presParOf" srcId="{9944150F-2EF9-49E7-8288-CDC757C0F460}" destId="{B0B022AB-3EF9-49A8-A6EE-8DACD55EA8B0}" srcOrd="0" destOrd="0" presId="urn:microsoft.com/office/officeart/2016/7/layout/VerticalDownArrowProcess"/>
    <dgm:cxn modelId="{E9E531D6-27C4-4679-A476-0F658CD07213}" type="presParOf" srcId="{9944150F-2EF9-49E7-8288-CDC757C0F460}" destId="{733AE8D4-FFD5-4B8A-859E-076538F5D913}" srcOrd="1" destOrd="0" presId="urn:microsoft.com/office/officeart/2016/7/layout/VerticalDownArrowProcess"/>
    <dgm:cxn modelId="{E65E7619-7153-464E-AB94-DDAE71BF736E}" type="presParOf" srcId="{9944150F-2EF9-49E7-8288-CDC757C0F460}" destId="{FE8B20AE-DC25-4924-BB9E-3DF2B611B53B}" srcOrd="2" destOrd="0" presId="urn:microsoft.com/office/officeart/2016/7/layout/VerticalDownArrowProcess"/>
    <dgm:cxn modelId="{DB536AB1-2188-46DD-A950-5CD16BD52D25}" type="presParOf" srcId="{CA1F2114-F0E0-4B6E-BEE7-0025E098F38E}" destId="{61F43037-7F5A-4CA9-814E-2CD6CF8F0D26}" srcOrd="3" destOrd="0" presId="urn:microsoft.com/office/officeart/2016/7/layout/VerticalDownArrowProcess"/>
    <dgm:cxn modelId="{8EB10DF0-5272-44A5-9D0F-5F514C804B56}" type="presParOf" srcId="{CA1F2114-F0E0-4B6E-BEE7-0025E098F38E}" destId="{CED50102-2643-431A-A5A5-BDC53089A470}" srcOrd="4" destOrd="0" presId="urn:microsoft.com/office/officeart/2016/7/layout/VerticalDownArrowProcess"/>
    <dgm:cxn modelId="{01B9B53F-DB54-45D3-A7B6-034967AE45AD}" type="presParOf" srcId="{CED50102-2643-431A-A5A5-BDC53089A470}" destId="{5962ADA7-7571-45D8-BF4D-EB0311D7E609}" srcOrd="0" destOrd="0" presId="urn:microsoft.com/office/officeart/2016/7/layout/VerticalDownArrowProcess"/>
    <dgm:cxn modelId="{EDF40098-15B7-4E57-BF4F-FF8ABD7DAE96}" type="presParOf" srcId="{CED50102-2643-431A-A5A5-BDC53089A470}" destId="{365463B3-59FA-4B92-97D6-8958B2982E0D}" srcOrd="1" destOrd="0" presId="urn:microsoft.com/office/officeart/2016/7/layout/VerticalDownArrowProcess"/>
    <dgm:cxn modelId="{21AEF77D-6281-4E1A-AB83-DE0E6DD976A2}" type="presParOf" srcId="{CED50102-2643-431A-A5A5-BDC53089A470}" destId="{905CD92C-2CDB-40DF-A59F-C9CB2286DF4F}" srcOrd="2" destOrd="0" presId="urn:microsoft.com/office/officeart/2016/7/layout/VerticalDownArrowProcess"/>
    <dgm:cxn modelId="{C53D9095-C7AC-4416-AE32-C4CB5C7E179F}" type="presParOf" srcId="{CA1F2114-F0E0-4B6E-BEE7-0025E098F38E}" destId="{2F6389B4-D17A-4300-BCF0-223FFF04575C}" srcOrd="5" destOrd="0" presId="urn:microsoft.com/office/officeart/2016/7/layout/VerticalDownArrowProcess"/>
    <dgm:cxn modelId="{C382F98B-FEBB-4ECE-8B97-F4C979D34679}" type="presParOf" srcId="{CA1F2114-F0E0-4B6E-BEE7-0025E098F38E}" destId="{108ED88B-32D1-49CB-B578-085BAFE4EB14}" srcOrd="6" destOrd="0" presId="urn:microsoft.com/office/officeart/2016/7/layout/VerticalDownArrowProcess"/>
    <dgm:cxn modelId="{B67846FA-F746-4200-A55B-E88D1AD6C821}" type="presParOf" srcId="{108ED88B-32D1-49CB-B578-085BAFE4EB14}" destId="{1044FFB1-EC30-4E34-9E82-D021639B38E1}" srcOrd="0" destOrd="0" presId="urn:microsoft.com/office/officeart/2016/7/layout/VerticalDownArrowProcess"/>
    <dgm:cxn modelId="{CB02F7FD-47AE-4546-83B1-0FB6510F8B5C}" type="presParOf" srcId="{108ED88B-32D1-49CB-B578-085BAFE4EB14}" destId="{20DC5582-91E8-4DF6-A904-56EFC87F5FD5}" srcOrd="1" destOrd="0" presId="urn:microsoft.com/office/officeart/2016/7/layout/VerticalDownArrowProcess"/>
    <dgm:cxn modelId="{E5037A24-7998-44FE-80B1-4CFDD4B613F8}" type="presParOf" srcId="{108ED88B-32D1-49CB-B578-085BAFE4EB14}" destId="{114ADBCC-D0F9-4B10-BF12-3872C5A79A4C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353F2-B266-48CB-9B8F-051A5EA33BEE}">
      <dsp:nvSpPr>
        <dsp:cNvPr id="0" name=""/>
        <dsp:cNvSpPr/>
      </dsp:nvSpPr>
      <dsp:spPr>
        <a:xfrm>
          <a:off x="0" y="4198383"/>
          <a:ext cx="1526539" cy="68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8" tIns="170688" rIns="10856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Step 5</a:t>
          </a:r>
        </a:p>
      </dsp:txBody>
      <dsp:txXfrm>
        <a:off x="0" y="4198383"/>
        <a:ext cx="1526539" cy="688779"/>
      </dsp:txXfrm>
    </dsp:sp>
    <dsp:sp modelId="{E717101E-E815-421D-AF2E-DC8A5565B6F7}">
      <dsp:nvSpPr>
        <dsp:cNvPr id="0" name=""/>
        <dsp:cNvSpPr/>
      </dsp:nvSpPr>
      <dsp:spPr>
        <a:xfrm>
          <a:off x="1526539" y="4198383"/>
          <a:ext cx="4579620" cy="688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96" tIns="190500" rIns="92896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100% of monthly rebates paid to your student account</a:t>
          </a:r>
        </a:p>
      </dsp:txBody>
      <dsp:txXfrm>
        <a:off x="1526539" y="4198383"/>
        <a:ext cx="4579620" cy="688779"/>
      </dsp:txXfrm>
    </dsp:sp>
    <dsp:sp modelId="{46B27418-521E-4A1C-B32C-4FA146B2C806}">
      <dsp:nvSpPr>
        <dsp:cNvPr id="0" name=""/>
        <dsp:cNvSpPr/>
      </dsp:nvSpPr>
      <dsp:spPr>
        <a:xfrm rot="10800000">
          <a:off x="0" y="3149371"/>
          <a:ext cx="1526539" cy="10593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8" tIns="170688" rIns="10856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Step 4</a:t>
          </a:r>
        </a:p>
      </dsp:txBody>
      <dsp:txXfrm rot="-10800000">
        <a:off x="0" y="3149371"/>
        <a:ext cx="1526539" cy="688573"/>
      </dsp:txXfrm>
    </dsp:sp>
    <dsp:sp modelId="{D3F81A71-0DA6-4281-BDD7-127EC65F6783}">
      <dsp:nvSpPr>
        <dsp:cNvPr id="0" name=""/>
        <dsp:cNvSpPr/>
      </dsp:nvSpPr>
      <dsp:spPr>
        <a:xfrm>
          <a:off x="1526539" y="3149371"/>
          <a:ext cx="4579620" cy="6885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96" tIns="190500" rIns="92896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Shop over 700 stores and restaurants</a:t>
          </a:r>
        </a:p>
      </dsp:txBody>
      <dsp:txXfrm>
        <a:off x="1526539" y="3149371"/>
        <a:ext cx="4579620" cy="688573"/>
      </dsp:txXfrm>
    </dsp:sp>
    <dsp:sp modelId="{414451BC-3DA2-48D9-A79B-1D6F90942EA9}">
      <dsp:nvSpPr>
        <dsp:cNvPr id="0" name=""/>
        <dsp:cNvSpPr/>
      </dsp:nvSpPr>
      <dsp:spPr>
        <a:xfrm rot="10800000">
          <a:off x="0" y="2100360"/>
          <a:ext cx="1526539" cy="10593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8" tIns="170688" rIns="10856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Step 3</a:t>
          </a:r>
        </a:p>
      </dsp:txBody>
      <dsp:txXfrm rot="-10800000">
        <a:off x="0" y="2100360"/>
        <a:ext cx="1526539" cy="688573"/>
      </dsp:txXfrm>
    </dsp:sp>
    <dsp:sp modelId="{6D393F51-F96F-4EDF-A8AF-0750D02C3EBF}">
      <dsp:nvSpPr>
        <dsp:cNvPr id="0" name=""/>
        <dsp:cNvSpPr/>
      </dsp:nvSpPr>
      <dsp:spPr>
        <a:xfrm>
          <a:off x="1526539" y="2100360"/>
          <a:ext cx="4579620" cy="6885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96" tIns="190500" rIns="92896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Download the </a:t>
          </a:r>
          <a:r>
            <a:rPr lang="en-US" sz="1500" kern="1200" dirty="0" err="1"/>
            <a:t>RaiseRight</a:t>
          </a:r>
          <a:r>
            <a:rPr lang="en-US" sz="1500" kern="1200" dirty="0"/>
            <a:t> App</a:t>
          </a:r>
        </a:p>
      </dsp:txBody>
      <dsp:txXfrm>
        <a:off x="1526539" y="2100360"/>
        <a:ext cx="4579620" cy="688573"/>
      </dsp:txXfrm>
    </dsp:sp>
    <dsp:sp modelId="{56F4AE71-57D5-4D0E-9BF6-01654CEDEDBF}">
      <dsp:nvSpPr>
        <dsp:cNvPr id="0" name=""/>
        <dsp:cNvSpPr/>
      </dsp:nvSpPr>
      <dsp:spPr>
        <a:xfrm rot="10800000">
          <a:off x="0" y="1051348"/>
          <a:ext cx="1526539" cy="10593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8" tIns="170688" rIns="10856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Step 2</a:t>
          </a:r>
        </a:p>
      </dsp:txBody>
      <dsp:txXfrm rot="-10800000">
        <a:off x="0" y="1051348"/>
        <a:ext cx="1526539" cy="688573"/>
      </dsp:txXfrm>
    </dsp:sp>
    <dsp:sp modelId="{22DA5FD6-6FBB-4009-8D60-9FE1A21583A0}">
      <dsp:nvSpPr>
        <dsp:cNvPr id="0" name=""/>
        <dsp:cNvSpPr/>
      </dsp:nvSpPr>
      <dsp:spPr>
        <a:xfrm>
          <a:off x="1526539" y="1051348"/>
          <a:ext cx="4579620" cy="6885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96" tIns="190500" rIns="92896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Add your bank account or credit card</a:t>
          </a:r>
        </a:p>
      </dsp:txBody>
      <dsp:txXfrm>
        <a:off x="1526539" y="1051348"/>
        <a:ext cx="4579620" cy="688573"/>
      </dsp:txXfrm>
    </dsp:sp>
    <dsp:sp modelId="{2977AF0D-7720-4D12-B044-D74D9D407433}">
      <dsp:nvSpPr>
        <dsp:cNvPr id="0" name=""/>
        <dsp:cNvSpPr/>
      </dsp:nvSpPr>
      <dsp:spPr>
        <a:xfrm rot="10800000">
          <a:off x="0" y="2337"/>
          <a:ext cx="1526539" cy="10593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68" tIns="170688" rIns="10856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 rot="-10800000">
        <a:off x="0" y="2337"/>
        <a:ext cx="1526539" cy="688573"/>
      </dsp:txXfrm>
    </dsp:sp>
    <dsp:sp modelId="{E6B66BF1-2852-4591-8AE1-432B301840DB}">
      <dsp:nvSpPr>
        <dsp:cNvPr id="0" name=""/>
        <dsp:cNvSpPr/>
      </dsp:nvSpPr>
      <dsp:spPr>
        <a:xfrm>
          <a:off x="1526539" y="2337"/>
          <a:ext cx="4579620" cy="6885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96" tIns="203200" rIns="9289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an account at www.shopwithscrip.com (Enrollment Code 97793EDF1676L)</a:t>
          </a:r>
        </a:p>
      </dsp:txBody>
      <dsp:txXfrm>
        <a:off x="1526539" y="2337"/>
        <a:ext cx="4579620" cy="688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34999-F49C-46B8-85B8-CEA1C778318A}">
      <dsp:nvSpPr>
        <dsp:cNvPr id="0" name=""/>
        <dsp:cNvSpPr/>
      </dsp:nvSpPr>
      <dsp:spPr>
        <a:xfrm>
          <a:off x="0" y="2570582"/>
          <a:ext cx="2628900" cy="562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35128" rIns="18696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Email</a:t>
          </a:r>
        </a:p>
      </dsp:txBody>
      <dsp:txXfrm>
        <a:off x="0" y="2570582"/>
        <a:ext cx="2628900" cy="562375"/>
      </dsp:txXfrm>
    </dsp:sp>
    <dsp:sp modelId="{3A742A18-0B7E-4E4A-A224-0689F61F5730}">
      <dsp:nvSpPr>
        <dsp:cNvPr id="0" name=""/>
        <dsp:cNvSpPr/>
      </dsp:nvSpPr>
      <dsp:spPr>
        <a:xfrm>
          <a:off x="2628900" y="2570559"/>
          <a:ext cx="7886700" cy="562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Take a picture quarterly and email it to your Scrip Coordinator (Rachelpeery@comcast.net)</a:t>
          </a:r>
        </a:p>
      </dsp:txBody>
      <dsp:txXfrm>
        <a:off x="2628900" y="2570559"/>
        <a:ext cx="7886700" cy="562375"/>
      </dsp:txXfrm>
    </dsp:sp>
    <dsp:sp modelId="{733AE8D4-FFD5-4B8A-859E-076538F5D913}">
      <dsp:nvSpPr>
        <dsp:cNvPr id="0" name=""/>
        <dsp:cNvSpPr/>
      </dsp:nvSpPr>
      <dsp:spPr>
        <a:xfrm rot="10800000">
          <a:off x="0" y="1705645"/>
          <a:ext cx="2628900" cy="864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35128" rIns="18696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</a:t>
          </a:r>
        </a:p>
      </dsp:txBody>
      <dsp:txXfrm rot="-10800000">
        <a:off x="0" y="1705645"/>
        <a:ext cx="2628900" cy="562206"/>
      </dsp:txXfrm>
    </dsp:sp>
    <dsp:sp modelId="{FE8B20AE-DC25-4924-BB9E-3DF2B611B53B}">
      <dsp:nvSpPr>
        <dsp:cNvPr id="0" name=""/>
        <dsp:cNvSpPr/>
      </dsp:nvSpPr>
      <dsp:spPr>
        <a:xfrm>
          <a:off x="2628900" y="1714061"/>
          <a:ext cx="7886700" cy="5622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your Organization as Columbus North High School Band Boosters (Org ID MS458)</a:t>
          </a:r>
        </a:p>
      </dsp:txBody>
      <dsp:txXfrm>
        <a:off x="2628900" y="1714061"/>
        <a:ext cx="7886700" cy="562206"/>
      </dsp:txXfrm>
    </dsp:sp>
    <dsp:sp modelId="{365463B3-59FA-4B92-97D6-8958B2982E0D}">
      <dsp:nvSpPr>
        <dsp:cNvPr id="0" name=""/>
        <dsp:cNvSpPr/>
      </dsp:nvSpPr>
      <dsp:spPr>
        <a:xfrm rot="10800000">
          <a:off x="0" y="857563"/>
          <a:ext cx="2628900" cy="864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35128" rIns="18696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Log In</a:t>
          </a:r>
        </a:p>
      </dsp:txBody>
      <dsp:txXfrm rot="-10800000">
        <a:off x="0" y="857563"/>
        <a:ext cx="2628900" cy="562206"/>
      </dsp:txXfrm>
    </dsp:sp>
    <dsp:sp modelId="{905CD92C-2CDB-40DF-A59F-C9CB2286DF4F}">
      <dsp:nvSpPr>
        <dsp:cNvPr id="0" name=""/>
        <dsp:cNvSpPr/>
      </dsp:nvSpPr>
      <dsp:spPr>
        <a:xfrm>
          <a:off x="2628900" y="857563"/>
          <a:ext cx="7886700" cy="5622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Log into My Account (Select Community Rewards)</a:t>
          </a:r>
        </a:p>
      </dsp:txBody>
      <dsp:txXfrm>
        <a:off x="2628900" y="857563"/>
        <a:ext cx="7886700" cy="562206"/>
      </dsp:txXfrm>
    </dsp:sp>
    <dsp:sp modelId="{20DC5582-91E8-4DF6-A904-56EFC87F5FD5}">
      <dsp:nvSpPr>
        <dsp:cNvPr id="0" name=""/>
        <dsp:cNvSpPr/>
      </dsp:nvSpPr>
      <dsp:spPr>
        <a:xfrm rot="10800000">
          <a:off x="0" y="1065"/>
          <a:ext cx="2628900" cy="8649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35128" rIns="18696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Sign up</a:t>
          </a:r>
        </a:p>
      </dsp:txBody>
      <dsp:txXfrm rot="-10800000">
        <a:off x="0" y="1065"/>
        <a:ext cx="2628900" cy="562206"/>
      </dsp:txXfrm>
    </dsp:sp>
    <dsp:sp modelId="{114ADBCC-D0F9-4B10-BF12-3872C5A79A4C}">
      <dsp:nvSpPr>
        <dsp:cNvPr id="0" name=""/>
        <dsp:cNvSpPr/>
      </dsp:nvSpPr>
      <dsp:spPr>
        <a:xfrm>
          <a:off x="2628900" y="1065"/>
          <a:ext cx="7886700" cy="5622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0" rIns="159980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 up for a Kroger Loyalty Card</a:t>
          </a:r>
        </a:p>
      </dsp:txBody>
      <dsp:txXfrm>
        <a:off x="2628900" y="1065"/>
        <a:ext cx="7886700" cy="56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8E94-6327-4F3D-9779-CA5D8813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ABFE9-6914-48A2-A6D8-C9E9DB06D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8DB0-57F7-4CBE-8B82-BFC0F106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A01D8-5D23-4AF5-AAA1-1AB14FB6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C836F-DD95-4EB0-BCCB-2E43DD50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6978-0771-43FF-A3C8-905F8B51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90D61-C06C-414C-9D25-E66DFEE67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4E34A-2D86-4533-932C-8E3DACCB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F640-876D-4EF3-90CC-ECFFA38C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4C9D-44A0-4308-B135-A278BF33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2F5CE-72E6-4F1F-85FD-09C11D09A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E3F34-015B-4DF1-8731-3F2709EDE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2446-BCDF-4FCD-8AE6-1CC53957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60FC-8333-4F9E-A885-A5088221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1F92-E718-4190-8623-B7AB9101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7A73-F251-4FBD-BE63-D30171C4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8A15-B2F9-452F-9582-565B077F1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76BF-6483-4B26-957F-4740D4E9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9E99-F105-4073-AB39-973133DF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195A8-6691-4D8E-97E1-17A1F01B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3753-B855-4CA9-9F7F-49AAFAC5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EB6D-F952-4607-A471-DA7DE707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43228-89FF-4AC4-A815-F164DB39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7744-56A3-42E2-8A1B-3DA84016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CD714-C42F-486A-B5BE-3E092BDE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2F0C-CE1A-4FD4-99A7-E8881086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D25F-1EF4-4628-B376-C5F62E2D2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B48C8-7E7A-497A-91B8-63AB44E4A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4EE0D-6143-4B19-AA74-87EFB6D1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2D8E4-69A4-4690-93E2-F1534CFA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99A4-D832-4F33-A938-26670621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30AC0-9CAB-435A-B00A-514A3145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F7D6-E7B7-4577-977C-B114D0CAC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15DAF-7495-44FC-8603-ADCA57894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810C5-7A27-4B8E-A27F-DE688CF7D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07332-2316-40C6-8ABF-AE353B8FE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24A97-133B-44A0-AC86-374E34BB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3C0B1-7F83-4DE9-9922-CC20B71D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3585C-3670-4B75-8EB3-01ACC85C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934A-D152-4B83-AC76-80182FFA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691B4-2DC3-4AF6-A669-92FA0BD4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2FC4C-D5A5-4481-B0CC-AC981D84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D615-CF42-4A34-9EF9-E6E80F1D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416FD-9500-4B62-9C19-1392CD3D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174DF-1765-48A2-B2E9-70C2106B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4887D-1472-4755-9446-1CFCFBC6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AEE9-1DD5-4E3A-B78B-D829D64B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ED06-0933-453D-83A6-BD6F18BB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9E8D6-B036-48EA-89F3-2C96805BF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48BDA-8C1B-4AA1-B62C-A611DB2B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05513-CE4B-44A3-88A9-89E1F4F7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CE98-02AE-4CE5-9BC0-DBAD34F8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39E7-24AA-4D9B-B5C3-298112A8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27B00-C1B3-4CC3-A89F-FC5439FA3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EDF4-BC63-4806-94F5-D9636F7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F12F2-742A-4C7A-BD85-E801EF6B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75B7C-9B2B-4DAB-A2C0-B9C950B25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35D2D-10BE-41F5-926F-D2E1E18C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57FBD-A2DF-4CE1-BF7B-806A7FC7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DCE3-98F3-4BFD-A2C2-264E728F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63530-3F47-4FD5-B43D-241246FB6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02EA-39A3-487D-928B-F840B819EA12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1E5C9-C614-4992-8BDB-E134B1A38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27F4-80C8-4D45-9D73-939C3C34D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EFE0-9E38-4EC5-9CB3-AA211DDF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Target_logo.svg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commons.wikimedia.org/wiki/File:Visa_2014_logo_detail.svg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hehappyidiot.wordpress.com/2014/01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3986D6-706F-4496-A68C-FE5F5843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457018-DF6D-40DA-AF9A-42D5E8A817BD}"/>
              </a:ext>
            </a:extLst>
          </p:cNvPr>
          <p:cNvSpPr/>
          <p:nvPr/>
        </p:nvSpPr>
        <p:spPr>
          <a:xfrm>
            <a:off x="0" y="5735637"/>
            <a:ext cx="12192000" cy="81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Columbus North High School Band Fundraisers</a:t>
            </a:r>
          </a:p>
        </p:txBody>
      </p:sp>
    </p:spTree>
    <p:extLst>
      <p:ext uri="{BB962C8B-B14F-4D97-AF65-F5344CB8AC3E}">
        <p14:creationId xmlns:p14="http://schemas.microsoft.com/office/powerpoint/2010/main" val="417857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26A9-ABB6-4F30-9F96-8D8E46E3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2"/>
            <a:ext cx="12007212" cy="1108414"/>
          </a:xfrm>
        </p:spPr>
        <p:txBody>
          <a:bodyPr/>
          <a:lstStyle/>
          <a:p>
            <a:pPr algn="ctr"/>
            <a:r>
              <a:rPr lang="en-US" dirty="0"/>
              <a:t>Kroger Community Rewards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B31F99-4B99-482E-88A5-C0A734D38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26" y="1117599"/>
            <a:ext cx="2606374" cy="535754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47F268A-5C07-4E5F-B031-D957A2206D7B}"/>
              </a:ext>
            </a:extLst>
          </p:cNvPr>
          <p:cNvSpPr/>
          <p:nvPr/>
        </p:nvSpPr>
        <p:spPr>
          <a:xfrm rot="10800000">
            <a:off x="5124487" y="5189271"/>
            <a:ext cx="1714500" cy="1285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2F988-C7D6-4B53-9981-36F8C3A107E9}"/>
              </a:ext>
            </a:extLst>
          </p:cNvPr>
          <p:cNvSpPr txBox="1"/>
          <p:nvPr/>
        </p:nvSpPr>
        <p:spPr>
          <a:xfrm>
            <a:off x="5544723" y="5647543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 Screen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C04FC3-D83C-4A5F-9EAA-208ED5B1DCF8}"/>
              </a:ext>
            </a:extLst>
          </p:cNvPr>
          <p:cNvSpPr/>
          <p:nvPr/>
        </p:nvSpPr>
        <p:spPr>
          <a:xfrm>
            <a:off x="5124486" y="2143125"/>
            <a:ext cx="1714500" cy="1285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 Screen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48E10D-0E6E-4CE6-97DC-D8DAFE7F2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94" y="1117599"/>
            <a:ext cx="3004456" cy="56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0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6F95F-12C0-44AB-A5E6-3EFB8D03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520" y="572329"/>
            <a:ext cx="6309359" cy="8710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Amazon Smile</a:t>
            </a:r>
          </a:p>
        </p:txBody>
      </p:sp>
      <p:pic>
        <p:nvPicPr>
          <p:cNvPr id="4" name="Google Shape;322;p43" descr="Amazon-Smile-Logo.png">
            <a:extLst>
              <a:ext uri="{FF2B5EF4-FFF2-40B4-BE49-F238E27FC236}">
                <a16:creationId xmlns:a16="http://schemas.microsoft.com/office/drawing/2014/main" id="{1893622B-8A7A-456A-837C-4C84F611527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t="1141" b="788"/>
          <a:stretch/>
        </p:blipFill>
        <p:spPr>
          <a:xfrm>
            <a:off x="152400" y="1253011"/>
            <a:ext cx="5077049" cy="433441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A36713-A5EE-41CB-9148-DF12E743D443}"/>
              </a:ext>
            </a:extLst>
          </p:cNvPr>
          <p:cNvSpPr txBox="1"/>
          <p:nvPr/>
        </p:nvSpPr>
        <p:spPr>
          <a:xfrm>
            <a:off x="5730241" y="1699228"/>
            <a:ext cx="63093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Go to smile.amazon.com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Select Columbus North High School Band Boosters Association as your preferred charity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The band will receive .5% of eligible purchases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This helps keep your band fees low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CE8994-B8B5-4FA3-A2F6-7AA947B5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" y="5478876"/>
            <a:ext cx="5077049" cy="2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5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862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71;p14">
            <a:extLst>
              <a:ext uri="{FF2B5EF4-FFF2-40B4-BE49-F238E27FC236}">
                <a16:creationId xmlns:a16="http://schemas.microsoft.com/office/drawing/2014/main" id="{DB4A1519-E0B1-4ACF-A262-7017948BC0C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r="2056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3EC239-0168-41C3-8D56-6C74EAE63C3C}"/>
              </a:ext>
            </a:extLst>
          </p:cNvPr>
          <p:cNvSpPr/>
          <p:nvPr/>
        </p:nvSpPr>
        <p:spPr>
          <a:xfrm>
            <a:off x="398780" y="4000371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Year Round Opportunities:</a:t>
            </a:r>
          </a:p>
        </p:txBody>
      </p:sp>
      <p:graphicFrame>
        <p:nvGraphicFramePr>
          <p:cNvPr id="29" name="Table 32">
            <a:extLst>
              <a:ext uri="{FF2B5EF4-FFF2-40B4-BE49-F238E27FC236}">
                <a16:creationId xmlns:a16="http://schemas.microsoft.com/office/drawing/2014/main" id="{FF706447-E38E-4738-9F67-A1DA12601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3770"/>
              </p:ext>
            </p:extLst>
          </p:nvPr>
        </p:nvGraphicFramePr>
        <p:xfrm>
          <a:off x="2377440" y="4787088"/>
          <a:ext cx="59639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197">
                  <a:extLst>
                    <a:ext uri="{9D8B030D-6E8A-4147-A177-3AD203B41FA5}">
                      <a16:colId xmlns:a16="http://schemas.microsoft.com/office/drawing/2014/main" val="981507304"/>
                    </a:ext>
                  </a:extLst>
                </a:gridCol>
                <a:gridCol w="1885279">
                  <a:extLst>
                    <a:ext uri="{9D8B030D-6E8A-4147-A177-3AD203B41FA5}">
                      <a16:colId xmlns:a16="http://schemas.microsoft.com/office/drawing/2014/main" val="3286555940"/>
                    </a:ext>
                  </a:extLst>
                </a:gridCol>
                <a:gridCol w="2501444">
                  <a:extLst>
                    <a:ext uri="{9D8B030D-6E8A-4147-A177-3AD203B41FA5}">
                      <a16:colId xmlns:a16="http://schemas.microsoft.com/office/drawing/2014/main" val="3776723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latin typeface="+mj-lt"/>
                        </a:rPr>
                        <a:t>      Scrip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latin typeface="+mj-lt"/>
                        </a:rPr>
                        <a:t>Kroger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latin typeface="+mj-lt"/>
                        </a:rPr>
                        <a:t>Amazon Smile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47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5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DCF62-EF9A-4D27-97B3-CEFB60AB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dirty="0"/>
              <a:t>Scrip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FC0F1-23AB-46BD-969B-F2A75720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056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60A5-7677-4E86-A297-0C74FC25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44858"/>
            <a:ext cx="4936417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Don’t change how you shop.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Change how you pay!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977A8-02EA-4AF5-86C0-FF0C8F6CA236}"/>
              </a:ext>
            </a:extLst>
          </p:cNvPr>
          <p:cNvSpPr/>
          <p:nvPr/>
        </p:nvSpPr>
        <p:spPr>
          <a:xfrm>
            <a:off x="6826340" y="304742"/>
            <a:ext cx="1600200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32;p22">
            <a:extLst>
              <a:ext uri="{FF2B5EF4-FFF2-40B4-BE49-F238E27FC236}">
                <a16:creationId xmlns:a16="http://schemas.microsoft.com/office/drawing/2014/main" id="{C694B62C-1A3F-43C2-9B0F-2367286A6CC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362" r="1193" b="2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noFill/>
          <a:effectLst/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FDC0B22-3C2F-4778-A5E7-B543BF65F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751943"/>
              </p:ext>
            </p:extLst>
          </p:nvPr>
        </p:nvGraphicFramePr>
        <p:xfrm>
          <a:off x="5276597" y="1324167"/>
          <a:ext cx="610616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05A7DE-CA7C-4C79-A62F-C44105B5B989}"/>
              </a:ext>
            </a:extLst>
          </p:cNvPr>
          <p:cNvSpPr txBox="1"/>
          <p:nvPr/>
        </p:nvSpPr>
        <p:spPr>
          <a:xfrm>
            <a:off x="5476240" y="624578"/>
            <a:ext cx="628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How to get started with Scrip</a:t>
            </a:r>
          </a:p>
        </p:txBody>
      </p:sp>
      <p:pic>
        <p:nvPicPr>
          <p:cNvPr id="10" name="Google Shape;132;p22">
            <a:extLst>
              <a:ext uri="{FF2B5EF4-FFF2-40B4-BE49-F238E27FC236}">
                <a16:creationId xmlns:a16="http://schemas.microsoft.com/office/drawing/2014/main" id="{B48420E3-42F6-4067-89CF-AF675E0BE62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362" r="1193" b="2"/>
          <a:stretch/>
        </p:blipFill>
        <p:spPr>
          <a:xfrm>
            <a:off x="961643" y="961644"/>
            <a:ext cx="3017520" cy="523951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004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78;p28">
            <a:extLst>
              <a:ext uri="{FF2B5EF4-FFF2-40B4-BE49-F238E27FC236}">
                <a16:creationId xmlns:a16="http://schemas.microsoft.com/office/drawing/2014/main" id="{B26B0B13-D9BF-4A19-AA18-B040D67B4ED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17965" y="1488113"/>
            <a:ext cx="2414799" cy="4262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6D094-A372-4F49-ABE8-EA835854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r>
              <a:rPr lang="en-US" dirty="0"/>
              <a:t>Using the APP</a:t>
            </a:r>
          </a:p>
        </p:txBody>
      </p:sp>
      <p:pic>
        <p:nvPicPr>
          <p:cNvPr id="8" name="Google Shape;145;p24">
            <a:extLst>
              <a:ext uri="{FF2B5EF4-FFF2-40B4-BE49-F238E27FC236}">
                <a16:creationId xmlns:a16="http://schemas.microsoft.com/office/drawing/2014/main" id="{7BED4B7F-0353-4D65-85FF-3BE6661DD37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r="5686"/>
          <a:stretch/>
        </p:blipFill>
        <p:spPr>
          <a:xfrm>
            <a:off x="981939" y="1488112"/>
            <a:ext cx="2282400" cy="4262129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1" name="Google Shape;143;p24">
            <a:extLst>
              <a:ext uri="{FF2B5EF4-FFF2-40B4-BE49-F238E27FC236}">
                <a16:creationId xmlns:a16="http://schemas.microsoft.com/office/drawing/2014/main" id="{B858DF2B-3FF6-4458-949B-066424DC7AA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3752" y="1488113"/>
            <a:ext cx="2414799" cy="426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C490FE-8E95-4C36-9A0A-0671721F6000}"/>
              </a:ext>
            </a:extLst>
          </p:cNvPr>
          <p:cNvSpPr txBox="1"/>
          <p:nvPr/>
        </p:nvSpPr>
        <p:spPr>
          <a:xfrm>
            <a:off x="1437725" y="610902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Shop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DB582-E287-4A99-8D0E-B594E09017C3}"/>
              </a:ext>
            </a:extLst>
          </p:cNvPr>
          <p:cNvSpPr txBox="1"/>
          <p:nvPr/>
        </p:nvSpPr>
        <p:spPr>
          <a:xfrm>
            <a:off x="3871602" y="6104601"/>
            <a:ext cx="156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Favorites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7D8E0E-8CC1-4B0E-8FFC-111EB6158921}"/>
              </a:ext>
            </a:extLst>
          </p:cNvPr>
          <p:cNvSpPr txBox="1"/>
          <p:nvPr/>
        </p:nvSpPr>
        <p:spPr>
          <a:xfrm>
            <a:off x="6781584" y="6109026"/>
            <a:ext cx="110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Wallet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3A287B-351B-4C76-965E-20223883A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178" y="1488111"/>
            <a:ext cx="2438530" cy="42621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B7770B-24A9-4C5A-8D5E-F06919D3E984}"/>
              </a:ext>
            </a:extLst>
          </p:cNvPr>
          <p:cNvSpPr txBox="1"/>
          <p:nvPr/>
        </p:nvSpPr>
        <p:spPr>
          <a:xfrm>
            <a:off x="9233674" y="6109026"/>
            <a:ext cx="1362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12104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C9E9F4D2-806A-4474-97F3-8F7DBF9942FB}"/>
              </a:ext>
            </a:extLst>
          </p:cNvPr>
          <p:cNvSpPr/>
          <p:nvPr/>
        </p:nvSpPr>
        <p:spPr>
          <a:xfrm>
            <a:off x="7168759" y="4734657"/>
            <a:ext cx="1922695" cy="1851072"/>
          </a:xfrm>
          <a:prstGeom prst="ellipse">
            <a:avLst/>
          </a:prstGeom>
          <a:solidFill>
            <a:schemeClr val="bg1"/>
          </a:solidFill>
          <a:ln w="2063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987D057-C505-40F7-AD5C-931E2CD6D3B3}"/>
              </a:ext>
            </a:extLst>
          </p:cNvPr>
          <p:cNvSpPr/>
          <p:nvPr/>
        </p:nvSpPr>
        <p:spPr>
          <a:xfrm>
            <a:off x="302999" y="4132301"/>
            <a:ext cx="2675836" cy="2467705"/>
          </a:xfrm>
          <a:prstGeom prst="ellipse">
            <a:avLst/>
          </a:prstGeom>
          <a:solidFill>
            <a:schemeClr val="bg1"/>
          </a:solidFill>
          <a:ln w="406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E520D-82E0-4FA4-98AE-2D33E51F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8" y="118800"/>
            <a:ext cx="10515600" cy="1039788"/>
          </a:xfrm>
        </p:spPr>
        <p:txBody>
          <a:bodyPr>
            <a:normAutofit/>
          </a:bodyPr>
          <a:lstStyle/>
          <a:p>
            <a:r>
              <a:rPr lang="en-US" dirty="0"/>
              <a:t>Why use Scrip?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81B5-27C1-4334-AD25-54AEC457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8" y="1122454"/>
            <a:ext cx="9335712" cy="4351338"/>
          </a:xfrm>
        </p:spPr>
        <p:txBody>
          <a:bodyPr/>
          <a:lstStyle/>
          <a:p>
            <a:pPr marL="0" indent="0">
              <a:buNone/>
            </a:pPr>
            <a:r>
              <a:rPr lang="en" sz="3200" dirty="0">
                <a:latin typeface="+mj-lt"/>
              </a:rPr>
              <a:t>100% of rebate goes into your band students account </a:t>
            </a:r>
            <a:r>
              <a:rPr lang="en-US" sz="3200" dirty="0">
                <a:latin typeface="+mj-lt"/>
              </a:rPr>
              <a:t>and you only pay a small fee per transaction.</a:t>
            </a:r>
            <a:endParaRPr lang="en" sz="3200" dirty="0">
              <a:latin typeface="+mj-lt"/>
            </a:endParaRPr>
          </a:p>
          <a:p>
            <a:pPr marL="914400" lvl="2" indent="0">
              <a:buNone/>
            </a:pPr>
            <a:r>
              <a:rPr lang="en-US" sz="3200" dirty="0">
                <a:latin typeface="+mj-lt"/>
              </a:rPr>
              <a:t>Fees:</a:t>
            </a:r>
          </a:p>
          <a:p>
            <a:pPr marL="914400" lvl="2" indent="0">
              <a:buNone/>
            </a:pPr>
            <a:r>
              <a:rPr lang="en" sz="3200" dirty="0">
                <a:latin typeface="+mj-lt"/>
              </a:rPr>
              <a:t>Bank Account ($0.15 fee)</a:t>
            </a:r>
          </a:p>
          <a:p>
            <a:pPr marL="914400" lvl="2" indent="0">
              <a:buNone/>
            </a:pPr>
            <a:r>
              <a:rPr lang="en" sz="3200" dirty="0">
                <a:latin typeface="+mj-lt"/>
              </a:rPr>
              <a:t>Credit Card (2.6% fee)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oogle Shape;115;p19">
            <a:extLst>
              <a:ext uri="{FF2B5EF4-FFF2-40B4-BE49-F238E27FC236}">
                <a16:creationId xmlns:a16="http://schemas.microsoft.com/office/drawing/2014/main" id="{6FF99D0F-C698-4169-9847-936A839EA0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38130" y="5232970"/>
            <a:ext cx="1199470" cy="86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7;p19">
            <a:extLst>
              <a:ext uri="{FF2B5EF4-FFF2-40B4-BE49-F238E27FC236}">
                <a16:creationId xmlns:a16="http://schemas.microsoft.com/office/drawing/2014/main" id="{01285A0C-5E94-4A06-9BAF-083968EAB6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94" y="4836159"/>
            <a:ext cx="1845752" cy="953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08FBE21-053E-43B2-8004-76F5A15B693A}"/>
              </a:ext>
            </a:extLst>
          </p:cNvPr>
          <p:cNvGrpSpPr/>
          <p:nvPr/>
        </p:nvGrpSpPr>
        <p:grpSpPr>
          <a:xfrm>
            <a:off x="3727506" y="4118024"/>
            <a:ext cx="2675836" cy="2467705"/>
            <a:chOff x="3677920" y="4290017"/>
            <a:chExt cx="2675836" cy="246770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3B2EE1-C79C-4A41-877A-10555B15A611}"/>
                </a:ext>
              </a:extLst>
            </p:cNvPr>
            <p:cNvSpPr/>
            <p:nvPr/>
          </p:nvSpPr>
          <p:spPr>
            <a:xfrm>
              <a:off x="3677920" y="4290017"/>
              <a:ext cx="2675836" cy="2467705"/>
            </a:xfrm>
            <a:prstGeom prst="ellipse">
              <a:avLst/>
            </a:prstGeom>
            <a:solidFill>
              <a:schemeClr val="bg1"/>
            </a:solidFill>
            <a:ln w="406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oogle Shape;120;p19">
              <a:extLst>
                <a:ext uri="{FF2B5EF4-FFF2-40B4-BE49-F238E27FC236}">
                  <a16:creationId xmlns:a16="http://schemas.microsoft.com/office/drawing/2014/main" id="{F3B5A1B7-9DD0-4038-BED4-B8F80E6678CA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13449" y="5101039"/>
              <a:ext cx="1799672" cy="738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C9CA21-8A91-46EA-9ABA-735382CED938}"/>
              </a:ext>
            </a:extLst>
          </p:cNvPr>
          <p:cNvGrpSpPr/>
          <p:nvPr/>
        </p:nvGrpSpPr>
        <p:grpSpPr>
          <a:xfrm>
            <a:off x="10297050" y="163238"/>
            <a:ext cx="1771650" cy="1682750"/>
            <a:chOff x="10297050" y="163238"/>
            <a:chExt cx="1771650" cy="16827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57F2E1-3CDD-40C3-AFE3-E68E2507EE59}"/>
                </a:ext>
              </a:extLst>
            </p:cNvPr>
            <p:cNvSpPr/>
            <p:nvPr/>
          </p:nvSpPr>
          <p:spPr>
            <a:xfrm>
              <a:off x="10297050" y="163238"/>
              <a:ext cx="1771650" cy="16827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oogle Shape;118;p19">
              <a:extLst>
                <a:ext uri="{FF2B5EF4-FFF2-40B4-BE49-F238E27FC236}">
                  <a16:creationId xmlns:a16="http://schemas.microsoft.com/office/drawing/2014/main" id="{1B3580DE-9012-4263-A042-4A5CBC1DD73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406425" y="228163"/>
              <a:ext cx="1552900" cy="155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174F43-8E97-433F-ADFF-CEDF167684F3}"/>
              </a:ext>
            </a:extLst>
          </p:cNvPr>
          <p:cNvSpPr txBox="1"/>
          <p:nvPr/>
        </p:nvSpPr>
        <p:spPr>
          <a:xfrm>
            <a:off x="10769600" y="6629836"/>
            <a:ext cx="1587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n.wikipedia.org/wiki/File:Target_logo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40FFEA-0078-4316-9008-F7E95D81B091}"/>
              </a:ext>
            </a:extLst>
          </p:cNvPr>
          <p:cNvGrpSpPr/>
          <p:nvPr/>
        </p:nvGrpSpPr>
        <p:grpSpPr>
          <a:xfrm>
            <a:off x="8923848" y="2176483"/>
            <a:ext cx="2965153" cy="2875183"/>
            <a:chOff x="6726371" y="264257"/>
            <a:chExt cx="2965153" cy="287518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E7CC73-549A-438A-8690-C1D0BD8BCEF5}"/>
                </a:ext>
              </a:extLst>
            </p:cNvPr>
            <p:cNvSpPr/>
            <p:nvPr/>
          </p:nvSpPr>
          <p:spPr>
            <a:xfrm>
              <a:off x="6726371" y="264257"/>
              <a:ext cx="2965153" cy="28751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F18E55-A5EB-42E5-B39B-2DA01C2D5316}"/>
                </a:ext>
              </a:extLst>
            </p:cNvPr>
            <p:cNvSpPr/>
            <p:nvPr/>
          </p:nvSpPr>
          <p:spPr>
            <a:xfrm>
              <a:off x="6941262" y="408349"/>
              <a:ext cx="2535370" cy="25869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BDEDC56C-F969-471F-B648-262B24A0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306274" y="408349"/>
              <a:ext cx="1805345" cy="239776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C91DCA8-7445-47B3-8EB0-13CAAA36F355}"/>
              </a:ext>
            </a:extLst>
          </p:cNvPr>
          <p:cNvGrpSpPr/>
          <p:nvPr/>
        </p:nvGrpSpPr>
        <p:grpSpPr>
          <a:xfrm>
            <a:off x="6353756" y="2148425"/>
            <a:ext cx="2237916" cy="2141592"/>
            <a:chOff x="9721409" y="2377441"/>
            <a:chExt cx="2237916" cy="21415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305414-CB17-4C04-90FB-1E40A9BF473F}"/>
                </a:ext>
              </a:extLst>
            </p:cNvPr>
            <p:cNvSpPr/>
            <p:nvPr/>
          </p:nvSpPr>
          <p:spPr>
            <a:xfrm>
              <a:off x="9721409" y="2377441"/>
              <a:ext cx="2237916" cy="21415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5996E6C-881C-4D22-A9C2-83D906682D11}"/>
                </a:ext>
              </a:extLst>
            </p:cNvPr>
            <p:cNvSpPr/>
            <p:nvPr/>
          </p:nvSpPr>
          <p:spPr>
            <a:xfrm>
              <a:off x="9897982" y="2577072"/>
              <a:ext cx="1884770" cy="17329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2A640327-0043-4475-AF3A-2588CFDF0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9936301" y="3193705"/>
              <a:ext cx="1677466" cy="546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709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5;p36" descr="Sams-Club_square_large.png">
            <a:extLst>
              <a:ext uri="{FF2B5EF4-FFF2-40B4-BE49-F238E27FC236}">
                <a16:creationId xmlns:a16="http://schemas.microsoft.com/office/drawing/2014/main" id="{8D9ED3E2-CADA-41CA-95C5-974B44CC0A99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259440" y="325905"/>
            <a:ext cx="1853873" cy="1853873"/>
          </a:xfrm>
          <a:prstGeom prst="rect">
            <a:avLst/>
          </a:prstGeom>
          <a:noFill/>
        </p:spPr>
      </p:pic>
      <p:pic>
        <p:nvPicPr>
          <p:cNvPr id="5" name="Google Shape;295;p39" descr="olive_garden_logo_detail.png">
            <a:extLst>
              <a:ext uri="{FF2B5EF4-FFF2-40B4-BE49-F238E27FC236}">
                <a16:creationId xmlns:a16="http://schemas.microsoft.com/office/drawing/2014/main" id="{DBF4F932-6577-4655-A314-94172C87043B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55081" y="2569587"/>
            <a:ext cx="2062593" cy="1718827"/>
          </a:xfrm>
          <a:prstGeom prst="rect">
            <a:avLst/>
          </a:prstGeom>
          <a:noFill/>
        </p:spPr>
      </p:pic>
      <p:pic>
        <p:nvPicPr>
          <p:cNvPr id="6" name="Google Shape;271;p38" descr="BP-logo-logotype.png">
            <a:extLst>
              <a:ext uri="{FF2B5EF4-FFF2-40B4-BE49-F238E27FC236}">
                <a16:creationId xmlns:a16="http://schemas.microsoft.com/office/drawing/2014/main" id="{822A37B3-57FC-4E95-A7FB-DC9CCC3F8960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779922" y="325904"/>
            <a:ext cx="3922972" cy="2942229"/>
          </a:xfrm>
          <a:prstGeom prst="rect">
            <a:avLst/>
          </a:prstGeom>
          <a:noFill/>
        </p:spPr>
      </p:pic>
      <p:pic>
        <p:nvPicPr>
          <p:cNvPr id="7" name="Google Shape;272;p38" descr="shell-logo.gif">
            <a:extLst>
              <a:ext uri="{FF2B5EF4-FFF2-40B4-BE49-F238E27FC236}">
                <a16:creationId xmlns:a16="http://schemas.microsoft.com/office/drawing/2014/main" id="{C79A85B0-69FB-43E6-B436-B2458EFCC7A0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414329" y="4644984"/>
            <a:ext cx="1560907" cy="1869351"/>
          </a:xfrm>
          <a:prstGeom prst="rect">
            <a:avLst/>
          </a:prstGeom>
          <a:noFill/>
        </p:spPr>
      </p:pic>
      <p:pic>
        <p:nvPicPr>
          <p:cNvPr id="8" name="Google Shape;285;p39" descr="CHILI'S_Logo_A.png">
            <a:extLst>
              <a:ext uri="{FF2B5EF4-FFF2-40B4-BE49-F238E27FC236}">
                <a16:creationId xmlns:a16="http://schemas.microsoft.com/office/drawing/2014/main" id="{F16CAACD-8B8A-4D08-B89F-6012C987AEC3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650062" y="3589866"/>
            <a:ext cx="4182691" cy="2938341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FE4A1B-4AB0-44E1-8BEB-7F0D555B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3" y="492143"/>
            <a:ext cx="3608896" cy="760698"/>
          </a:xfrm>
        </p:spPr>
        <p:txBody>
          <a:bodyPr anchor="b">
            <a:normAutofit/>
          </a:bodyPr>
          <a:lstStyle/>
          <a:p>
            <a:r>
              <a:rPr lang="en-US" dirty="0"/>
              <a:t>Card Types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471157-72BC-461C-A1F7-27C81C13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48" y="1252841"/>
            <a:ext cx="4274539" cy="526149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r>
              <a:rPr lang="en-US" sz="2600" b="1" dirty="0">
                <a:latin typeface="+mj-lt"/>
              </a:rPr>
              <a:t>Non-reloadable Cards</a:t>
            </a:r>
          </a:p>
          <a:p>
            <a:r>
              <a:rPr lang="en-US" sz="2600" dirty="0">
                <a:latin typeface="+mj-lt"/>
              </a:rPr>
              <a:t>You Order</a:t>
            </a:r>
          </a:p>
          <a:p>
            <a:r>
              <a:rPr lang="en-US" sz="2600" dirty="0">
                <a:latin typeface="+mj-lt"/>
              </a:rPr>
              <a:t>Delivered monthly by Scrip Coordinator</a:t>
            </a: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b="1" dirty="0">
                <a:latin typeface="+mj-lt"/>
              </a:rPr>
              <a:t>Reloadable Cards</a:t>
            </a:r>
          </a:p>
          <a:p>
            <a:r>
              <a:rPr lang="en-US" sz="2600" dirty="0">
                <a:latin typeface="+mj-lt"/>
              </a:rPr>
              <a:t>You Order</a:t>
            </a:r>
          </a:p>
          <a:p>
            <a:r>
              <a:rPr lang="en-US" sz="2600" dirty="0">
                <a:latin typeface="+mj-lt"/>
              </a:rPr>
              <a:t>Delivered monthly by Scrip Coordinator </a:t>
            </a:r>
          </a:p>
          <a:p>
            <a:r>
              <a:rPr lang="en-US" sz="2600" dirty="0">
                <a:latin typeface="+mj-lt"/>
              </a:rPr>
              <a:t>You reload. (Most reloads are immediate and some are overnight)</a:t>
            </a: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2600" b="1" dirty="0">
                <a:latin typeface="+mj-lt"/>
              </a:rPr>
              <a:t>E-Cards Instant</a:t>
            </a:r>
          </a:p>
          <a:p>
            <a:r>
              <a:rPr lang="en-US" sz="2600" dirty="0">
                <a:latin typeface="+mj-lt"/>
              </a:rPr>
              <a:t>Purchase on-the-go and use within minutes</a:t>
            </a:r>
          </a:p>
          <a:p>
            <a:r>
              <a:rPr lang="en-US" sz="2600" dirty="0">
                <a:latin typeface="+mj-lt"/>
              </a:rPr>
              <a:t>Buy while standing in line at check-out</a:t>
            </a:r>
          </a:p>
        </p:txBody>
      </p:sp>
    </p:spTree>
    <p:extLst>
      <p:ext uri="{BB962C8B-B14F-4D97-AF65-F5344CB8AC3E}">
        <p14:creationId xmlns:p14="http://schemas.microsoft.com/office/powerpoint/2010/main" val="137075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7C0E-CD2E-449D-AE9F-31C4527A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338739"/>
            <a:ext cx="4229100" cy="23028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Kroger Community Rewards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35DDB596-B3EC-4205-A029-69E57BF3E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8106" y="1283494"/>
            <a:ext cx="4916494" cy="403491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B40FA0-611D-4F63-8BA0-58E7BF1DA51F}"/>
              </a:ext>
            </a:extLst>
          </p:cNvPr>
          <p:cNvSpPr txBox="1"/>
          <p:nvPr/>
        </p:nvSpPr>
        <p:spPr>
          <a:xfrm>
            <a:off x="7696200" y="6520056"/>
            <a:ext cx="368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hehappyidiot.wordpress.com/2014/0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F14EABF-790C-47D5-9609-E40837CDFD17}"/>
              </a:ext>
            </a:extLst>
          </p:cNvPr>
          <p:cNvSpPr txBox="1">
            <a:spLocks/>
          </p:cNvSpPr>
          <p:nvPr/>
        </p:nvSpPr>
        <p:spPr>
          <a:xfrm>
            <a:off x="7696200" y="2641601"/>
            <a:ext cx="4229100" cy="3582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Kroger Loyalty Card: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Gives you discounts on groceries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Earns money quarterly for your student account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326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640A69-5E8E-4D24-B9BC-BF60874650C8}"/>
              </a:ext>
            </a:extLst>
          </p:cNvPr>
          <p:cNvGrpSpPr/>
          <p:nvPr/>
        </p:nvGrpSpPr>
        <p:grpSpPr>
          <a:xfrm>
            <a:off x="838200" y="4417829"/>
            <a:ext cx="2628900" cy="864933"/>
            <a:chOff x="0" y="1714061"/>
            <a:chExt cx="2628900" cy="864933"/>
          </a:xfrm>
        </p:grpSpPr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id="{EEA8C3A1-5311-400A-A9E9-147AE31E5337}"/>
                </a:ext>
              </a:extLst>
            </p:cNvPr>
            <p:cNvSpPr/>
            <p:nvPr/>
          </p:nvSpPr>
          <p:spPr>
            <a:xfrm rot="10800000">
              <a:off x="0" y="1714061"/>
              <a:ext cx="2628900" cy="864933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allout: Up Arrow 4">
              <a:extLst>
                <a:ext uri="{FF2B5EF4-FFF2-40B4-BE49-F238E27FC236}">
                  <a16:creationId xmlns:a16="http://schemas.microsoft.com/office/drawing/2014/main" id="{A1E3FEE8-0E88-4F6B-81DC-3DD35B9145DC}"/>
                </a:ext>
              </a:extLst>
            </p:cNvPr>
            <p:cNvSpPr txBox="1"/>
            <p:nvPr/>
          </p:nvSpPr>
          <p:spPr>
            <a:xfrm>
              <a:off x="0" y="1714061"/>
              <a:ext cx="2628900" cy="562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967" tIns="135128" rIns="186967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graphicFrame>
        <p:nvGraphicFramePr>
          <p:cNvPr id="17" name="Title 1">
            <a:extLst>
              <a:ext uri="{FF2B5EF4-FFF2-40B4-BE49-F238E27FC236}">
                <a16:creationId xmlns:a16="http://schemas.microsoft.com/office/drawing/2014/main" id="{4306F93A-F082-48DD-BDD7-5BC5FB34C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694719"/>
              </p:ext>
            </p:extLst>
          </p:nvPr>
        </p:nvGraphicFramePr>
        <p:xfrm>
          <a:off x="838200" y="1825625"/>
          <a:ext cx="10515600" cy="313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A33C9A0-0DB4-4ACC-B01C-480A60F2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to get started with Kroger Rewards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E620F9-4339-4FEC-A050-B700294317FD}"/>
              </a:ext>
            </a:extLst>
          </p:cNvPr>
          <p:cNvGrpSpPr/>
          <p:nvPr/>
        </p:nvGrpSpPr>
        <p:grpSpPr>
          <a:xfrm>
            <a:off x="838198" y="5282762"/>
            <a:ext cx="2628900" cy="562375"/>
            <a:chOff x="0" y="2570559"/>
            <a:chExt cx="2628900" cy="5623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8C4448-29E6-4FD8-B45F-DB6F4C7C2405}"/>
                </a:ext>
              </a:extLst>
            </p:cNvPr>
            <p:cNvSpPr/>
            <p:nvPr/>
          </p:nvSpPr>
          <p:spPr>
            <a:xfrm>
              <a:off x="0" y="2570559"/>
              <a:ext cx="2628900" cy="56237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0F9BCD-4F5E-4C6A-BDD2-46180F20DB92}"/>
                </a:ext>
              </a:extLst>
            </p:cNvPr>
            <p:cNvSpPr txBox="1"/>
            <p:nvPr/>
          </p:nvSpPr>
          <p:spPr>
            <a:xfrm>
              <a:off x="0" y="2570559"/>
              <a:ext cx="2628900" cy="562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967" tIns="135128" rIns="186967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Receive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814BF8-A2BD-4626-8A77-020EEB7DF095}"/>
              </a:ext>
            </a:extLst>
          </p:cNvPr>
          <p:cNvGrpSpPr/>
          <p:nvPr/>
        </p:nvGrpSpPr>
        <p:grpSpPr>
          <a:xfrm>
            <a:off x="3467100" y="5287546"/>
            <a:ext cx="7886700" cy="562206"/>
            <a:chOff x="2628900" y="1065"/>
            <a:chExt cx="7886700" cy="56220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BA3964-A849-41EE-B826-4F4AF457DABC}"/>
                </a:ext>
              </a:extLst>
            </p:cNvPr>
            <p:cNvSpPr/>
            <p:nvPr/>
          </p:nvSpPr>
          <p:spPr>
            <a:xfrm>
              <a:off x="2628900" y="1065"/>
              <a:ext cx="7886700" cy="56220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035C35-2C2B-4FC9-8B72-4EC26D161CC6}"/>
                </a:ext>
              </a:extLst>
            </p:cNvPr>
            <p:cNvSpPr txBox="1"/>
            <p:nvPr/>
          </p:nvSpPr>
          <p:spPr>
            <a:xfrm>
              <a:off x="2628900" y="1065"/>
              <a:ext cx="7886700" cy="562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980" tIns="177800" rIns="159980" bIns="17780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100% of your</a:t>
              </a:r>
              <a:r>
                <a:rPr lang="en-US" sz="1400" dirty="0"/>
                <a:t> contributions to Columbus North High School Band Boosters are applied to your student account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17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57A87A14D2747AC0A7EEFE8118DEE" ma:contentTypeVersion="13" ma:contentTypeDescription="Create a new document." ma:contentTypeScope="" ma:versionID="3ca26403a43909b879f0c6f455bc1b9b">
  <xsd:schema xmlns:xsd="http://www.w3.org/2001/XMLSchema" xmlns:xs="http://www.w3.org/2001/XMLSchema" xmlns:p="http://schemas.microsoft.com/office/2006/metadata/properties" xmlns:ns3="7f47f74f-afe4-408c-b4f0-8d448839e4ae" xmlns:ns4="d14c50d5-e942-468a-9a7a-c1e435033fd0" targetNamespace="http://schemas.microsoft.com/office/2006/metadata/properties" ma:root="true" ma:fieldsID="461838465265f4d40f1b7cc1991de5b5" ns3:_="" ns4:_="">
    <xsd:import namespace="7f47f74f-afe4-408c-b4f0-8d448839e4ae"/>
    <xsd:import namespace="d14c50d5-e942-468a-9a7a-c1e435033f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7f74f-afe4-408c-b4f0-8d448839e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c50d5-e942-468a-9a7a-c1e435033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79446-60E0-4F9E-BCAE-D08C764CE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1E9C5-47F9-4EA3-8DF4-A82F7DCF1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47f74f-afe4-408c-b4f0-8d448839e4ae"/>
    <ds:schemaRef ds:uri="d14c50d5-e942-468a-9a7a-c1e435033f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0F1C14-F81B-4700-814D-321E685751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344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Scrip</vt:lpstr>
      <vt:lpstr>PowerPoint Presentation</vt:lpstr>
      <vt:lpstr>Using the APP</vt:lpstr>
      <vt:lpstr>Why use Scrip?</vt:lpstr>
      <vt:lpstr>Card Types</vt:lpstr>
      <vt:lpstr>Kroger Community Rewards</vt:lpstr>
      <vt:lpstr>How to get started with Kroger Rewards</vt:lpstr>
      <vt:lpstr>Kroger Community Rewards</vt:lpstr>
      <vt:lpstr>Amazon Smile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Charity L</dc:creator>
  <cp:lastModifiedBy>Phillips, Charity L</cp:lastModifiedBy>
  <cp:revision>1</cp:revision>
  <dcterms:created xsi:type="dcterms:W3CDTF">2020-10-17T23:13:56Z</dcterms:created>
  <dcterms:modified xsi:type="dcterms:W3CDTF">2020-10-17T23:49:08Z</dcterms:modified>
</cp:coreProperties>
</file>